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64" r:id="rId8"/>
    <p:sldId id="266" r:id="rId9"/>
    <p:sldId id="273" r:id="rId10"/>
    <p:sldId id="274" r:id="rId11"/>
    <p:sldId id="275" r:id="rId12"/>
    <p:sldId id="276" r:id="rId13"/>
    <p:sldId id="267" r:id="rId14"/>
    <p:sldId id="268" r:id="rId15"/>
    <p:sldId id="271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779D5-B075-400B-94CE-FF93CF74CDBD}" v="563" dt="2019-09-22T12:00:35.247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988779D5-B075-400B-94CE-FF93CF74CDBD}"/>
    <pc:docChg chg="custSel mod addSld delSld modSld">
      <pc:chgData name="ivan.cuzic1@skole.hr" userId="df63c021-0675-4d8c-a9d6-36d6c01b34a5" providerId="ADAL" clId="{988779D5-B075-400B-94CE-FF93CF74CDBD}" dt="2019-09-22T12:00:35.232" v="2323" actId="20577"/>
      <pc:docMkLst>
        <pc:docMk/>
      </pc:docMkLst>
      <pc:sldChg chg="modSp">
        <pc:chgData name="ivan.cuzic1@skole.hr" userId="df63c021-0675-4d8c-a9d6-36d6c01b34a5" providerId="ADAL" clId="{988779D5-B075-400B-94CE-FF93CF74CDBD}" dt="2019-09-22T10:52:28.029" v="7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988779D5-B075-400B-94CE-FF93CF74CDBD}" dt="2019-09-22T10:52:04.155" v="13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988779D5-B075-400B-94CE-FF93CF74CDBD}" dt="2019-09-22T10:52:28.029" v="71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mod setBg setClrOvrMap">
        <pc:chgData name="ivan.cuzic1@skole.hr" userId="df63c021-0675-4d8c-a9d6-36d6c01b34a5" providerId="ADAL" clId="{988779D5-B075-400B-94CE-FF93CF74CDBD}" dt="2019-09-22T11:00:17.669" v="262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988779D5-B075-400B-94CE-FF93CF74CDBD}" dt="2019-09-22T10:57:35.347" v="232" actId="107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988779D5-B075-400B-94CE-FF93CF74CDBD}" dt="2019-09-22T11:00:17.669" v="262" actId="20577"/>
          <ac:spMkLst>
            <pc:docMk/>
            <pc:sldMk cId="3418211608" sldId="257"/>
            <ac:spMk id="3" creationId="{E28FD303-95A0-4C12-8162-A195068F3B29}"/>
          </ac:spMkLst>
        </pc:spChg>
        <pc:spChg chg="add">
          <ac:chgData name="ivan.cuzic1@skole.hr" userId="df63c021-0675-4d8c-a9d6-36d6c01b34a5" providerId="ADAL" clId="{988779D5-B075-400B-94CE-FF93CF74CDBD}" dt="2019-09-22T10:57:05.566" v="229" actId="26606"/>
          <ac:spMkLst>
            <pc:docMk/>
            <pc:sldMk cId="3418211608" sldId="257"/>
            <ac:spMk id="15" creationId="{4F74D28C-3268-4E35-8EE1-D92CB4A85A7D}"/>
          </ac:spMkLst>
        </pc:spChg>
        <pc:spChg chg="add">
          <ac:chgData name="ivan.cuzic1@skole.hr" userId="df63c021-0675-4d8c-a9d6-36d6c01b34a5" providerId="ADAL" clId="{988779D5-B075-400B-94CE-FF93CF74CDBD}" dt="2019-09-22T10:57:05.566" v="229" actId="26606"/>
          <ac:spMkLst>
            <pc:docMk/>
            <pc:sldMk cId="3418211608" sldId="257"/>
            <ac:spMk id="17" creationId="{58D44E42-C462-4105-BC86-FE75B4E3C4AF}"/>
          </ac:spMkLst>
        </pc:spChg>
        <pc:picChg chg="del">
          <ac:chgData name="ivan.cuzic1@skole.hr" userId="df63c021-0675-4d8c-a9d6-36d6c01b34a5" providerId="ADAL" clId="{988779D5-B075-400B-94CE-FF93CF74CDBD}" dt="2019-09-22T10:56:42.239" v="224" actId="478"/>
          <ac:picMkLst>
            <pc:docMk/>
            <pc:sldMk cId="3418211608" sldId="257"/>
            <ac:picMk id="5" creationId="{B5DF8C18-F35C-4AFB-9313-6F31EF1CA730}"/>
          </ac:picMkLst>
        </pc:picChg>
        <pc:picChg chg="add mod">
          <ac:chgData name="ivan.cuzic1@skole.hr" userId="df63c021-0675-4d8c-a9d6-36d6c01b34a5" providerId="ADAL" clId="{988779D5-B075-400B-94CE-FF93CF74CDBD}" dt="2019-09-22T10:57:05.566" v="229" actId="26606"/>
          <ac:picMkLst>
            <pc:docMk/>
            <pc:sldMk cId="3418211608" sldId="257"/>
            <ac:picMk id="6" creationId="{BC72456F-8B73-4EBC-82D4-654A2241DFB1}"/>
          </ac:picMkLst>
        </pc:picChg>
        <pc:cxnChg chg="del">
          <ac:chgData name="ivan.cuzic1@skole.hr" userId="df63c021-0675-4d8c-a9d6-36d6c01b34a5" providerId="ADAL" clId="{988779D5-B075-400B-94CE-FF93CF74CDBD}" dt="2019-09-22T10:57:05.566" v="22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">
        <pc:chgData name="ivan.cuzic1@skole.hr" userId="df63c021-0675-4d8c-a9d6-36d6c01b34a5" providerId="ADAL" clId="{988779D5-B075-400B-94CE-FF93CF74CDBD}" dt="2019-09-22T11:02:02.509" v="385" actId="1076"/>
        <pc:sldMkLst>
          <pc:docMk/>
          <pc:sldMk cId="1262093710" sldId="258"/>
        </pc:sldMkLst>
        <pc:spChg chg="mod">
          <ac:chgData name="ivan.cuzic1@skole.hr" userId="df63c021-0675-4d8c-a9d6-36d6c01b34a5" providerId="ADAL" clId="{988779D5-B075-400B-94CE-FF93CF74CDBD}" dt="2019-09-22T11:00:26.653" v="263" actId="26606"/>
          <ac:spMkLst>
            <pc:docMk/>
            <pc:sldMk cId="1262093710" sldId="258"/>
            <ac:spMk id="2" creationId="{E6BC30FE-8D39-4335-BCEA-61F7904C3B3E}"/>
          </ac:spMkLst>
        </pc:spChg>
        <pc:spChg chg="add del mod">
          <ac:chgData name="ivan.cuzic1@skole.hr" userId="df63c021-0675-4d8c-a9d6-36d6c01b34a5" providerId="ADAL" clId="{988779D5-B075-400B-94CE-FF93CF74CDBD}" dt="2019-09-22T10:58:45.125" v="238"/>
          <ac:spMkLst>
            <pc:docMk/>
            <pc:sldMk cId="1262093710" sldId="258"/>
            <ac:spMk id="4" creationId="{7230EFC3-F4AE-4015-8D40-55813F12A76D}"/>
          </ac:spMkLst>
        </pc:spChg>
        <pc:spChg chg="del">
          <ac:chgData name="ivan.cuzic1@skole.hr" userId="df63c021-0675-4d8c-a9d6-36d6c01b34a5" providerId="ADAL" clId="{988779D5-B075-400B-94CE-FF93CF74CDBD}" dt="2019-09-22T10:59:13.640" v="247" actId="26606"/>
          <ac:spMkLst>
            <pc:docMk/>
            <pc:sldMk cId="1262093710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988779D5-B075-400B-94CE-FF93CF74CDBD}" dt="2019-09-22T11:00:26.653" v="263" actId="26606"/>
          <ac:spMkLst>
            <pc:docMk/>
            <pc:sldMk cId="1262093710" sldId="258"/>
            <ac:spMk id="15" creationId="{AB45A142-4255-493C-8284-5D566C121B10}"/>
          </ac:spMkLst>
        </pc:spChg>
        <pc:spChg chg="add mod">
          <ac:chgData name="ivan.cuzic1@skole.hr" userId="df63c021-0675-4d8c-a9d6-36d6c01b34a5" providerId="ADAL" clId="{988779D5-B075-400B-94CE-FF93CF74CDBD}" dt="2019-09-22T11:02:02.509" v="385" actId="1076"/>
          <ac:spMkLst>
            <pc:docMk/>
            <pc:sldMk cId="1262093710" sldId="258"/>
            <ac:spMk id="21" creationId="{2BCA4EFA-F4E7-4AD4-8625-537BEECF1B99}"/>
          </ac:spMkLst>
        </pc:spChg>
        <pc:spChg chg="add">
          <ac:chgData name="ivan.cuzic1@skole.hr" userId="df63c021-0675-4d8c-a9d6-36d6c01b34a5" providerId="ADAL" clId="{988779D5-B075-400B-94CE-FF93CF74CDBD}" dt="2019-09-22T11:00:26.653" v="263" actId="26606"/>
          <ac:spMkLst>
            <pc:docMk/>
            <pc:sldMk cId="1262093710" sldId="258"/>
            <ac:spMk id="24" creationId="{73DE2CFE-42F2-48F0-8706-5264E012B10C}"/>
          </ac:spMkLst>
        </pc:spChg>
        <pc:graphicFrameChg chg="del mod">
          <ac:chgData name="ivan.cuzic1@skole.hr" userId="df63c021-0675-4d8c-a9d6-36d6c01b34a5" providerId="ADAL" clId="{988779D5-B075-400B-94CE-FF93CF74CDBD}" dt="2019-09-22T10:58:22.157" v="237" actId="478"/>
          <ac:graphicFrameMkLst>
            <pc:docMk/>
            <pc:sldMk cId="1262093710" sldId="258"/>
            <ac:graphicFrameMk id="5" creationId="{19C922EB-13C8-4AC9-AB16-549E18630C40}"/>
          </ac:graphicFrameMkLst>
        </pc:graphicFrameChg>
        <pc:picChg chg="add mod">
          <ac:chgData name="ivan.cuzic1@skole.hr" userId="df63c021-0675-4d8c-a9d6-36d6c01b34a5" providerId="ADAL" clId="{988779D5-B075-400B-94CE-FF93CF74CDBD}" dt="2019-09-22T11:00:26.653" v="263" actId="26606"/>
          <ac:picMkLst>
            <pc:docMk/>
            <pc:sldMk cId="1262093710" sldId="258"/>
            <ac:picMk id="7" creationId="{52B375E3-1BD2-4CAF-A8C1-446D33965534}"/>
          </ac:picMkLst>
        </pc:picChg>
        <pc:cxnChg chg="add del">
          <ac:chgData name="ivan.cuzic1@skole.hr" userId="df63c021-0675-4d8c-a9d6-36d6c01b34a5" providerId="ADAL" clId="{988779D5-B075-400B-94CE-FF93CF74CDBD}" dt="2019-09-22T11:00:26.653" v="263" actId="26606"/>
          <ac:cxnSpMkLst>
            <pc:docMk/>
            <pc:sldMk cId="1262093710" sldId="258"/>
            <ac:cxnSpMk id="17" creationId="{38FB9660-F42F-4313-BBC4-47C007FE484C}"/>
          </ac:cxnSpMkLst>
        </pc:cxnChg>
      </pc:sldChg>
      <pc:sldChg chg="modSp">
        <pc:chgData name="ivan.cuzic1@skole.hr" userId="df63c021-0675-4d8c-a9d6-36d6c01b34a5" providerId="ADAL" clId="{988779D5-B075-400B-94CE-FF93CF74CDBD}" dt="2019-09-22T11:10:15.633" v="583" actId="20577"/>
        <pc:sldMkLst>
          <pc:docMk/>
          <pc:sldMk cId="1003274742" sldId="259"/>
        </pc:sldMkLst>
        <pc:spChg chg="mod">
          <ac:chgData name="ivan.cuzic1@skole.hr" userId="df63c021-0675-4d8c-a9d6-36d6c01b34a5" providerId="ADAL" clId="{988779D5-B075-400B-94CE-FF93CF74CDBD}" dt="2019-09-22T11:07:01.686" v="415" actId="14100"/>
          <ac:spMkLst>
            <pc:docMk/>
            <pc:sldMk cId="1003274742" sldId="259"/>
            <ac:spMk id="2" creationId="{A71E2241-B11C-409F-805A-19435E5723BC}"/>
          </ac:spMkLst>
        </pc:spChg>
        <pc:graphicFrameChg chg="mod">
          <ac:chgData name="ivan.cuzic1@skole.hr" userId="df63c021-0675-4d8c-a9d6-36d6c01b34a5" providerId="ADAL" clId="{988779D5-B075-400B-94CE-FF93CF74CDBD}" dt="2019-09-22T11:10:15.633" v="583" actId="20577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modSp">
        <pc:chgData name="ivan.cuzic1@skole.hr" userId="df63c021-0675-4d8c-a9d6-36d6c01b34a5" providerId="ADAL" clId="{988779D5-B075-400B-94CE-FF93CF74CDBD}" dt="2019-09-22T11:12:17.066" v="709" actId="20577"/>
        <pc:sldMkLst>
          <pc:docMk/>
          <pc:sldMk cId="2797622438" sldId="260"/>
        </pc:sldMkLst>
        <pc:spChg chg="mod">
          <ac:chgData name="ivan.cuzic1@skole.hr" userId="df63c021-0675-4d8c-a9d6-36d6c01b34a5" providerId="ADAL" clId="{988779D5-B075-400B-94CE-FF93CF74CDBD}" dt="2019-09-22T11:10:52.381" v="593" actId="1076"/>
          <ac:spMkLst>
            <pc:docMk/>
            <pc:sldMk cId="2797622438" sldId="260"/>
            <ac:spMk id="2" creationId="{A60C5C1B-224C-4F47-A4DD-66F5BCC424A2}"/>
          </ac:spMkLst>
        </pc:spChg>
        <pc:graphicFrameChg chg="mod">
          <ac:chgData name="ivan.cuzic1@skole.hr" userId="df63c021-0675-4d8c-a9d6-36d6c01b34a5" providerId="ADAL" clId="{988779D5-B075-400B-94CE-FF93CF74CDBD}" dt="2019-09-22T11:12:17.066" v="709" actId="20577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del">
        <pc:chgData name="ivan.cuzic1@skole.hr" userId="df63c021-0675-4d8c-a9d6-36d6c01b34a5" providerId="ADAL" clId="{988779D5-B075-400B-94CE-FF93CF74CDBD}" dt="2019-09-22T11:12:40.753" v="710" actId="2696"/>
        <pc:sldMkLst>
          <pc:docMk/>
          <pc:sldMk cId="2364620808" sldId="261"/>
        </pc:sldMkLst>
      </pc:sldChg>
      <pc:sldChg chg="del">
        <pc:chgData name="ivan.cuzic1@skole.hr" userId="df63c021-0675-4d8c-a9d6-36d6c01b34a5" providerId="ADAL" clId="{988779D5-B075-400B-94CE-FF93CF74CDBD}" dt="2019-09-22T11:12:45.518" v="711" actId="2696"/>
        <pc:sldMkLst>
          <pc:docMk/>
          <pc:sldMk cId="3662881413" sldId="262"/>
        </pc:sldMkLst>
      </pc:sldChg>
      <pc:sldChg chg="del">
        <pc:chgData name="ivan.cuzic1@skole.hr" userId="df63c021-0675-4d8c-a9d6-36d6c01b34a5" providerId="ADAL" clId="{988779D5-B075-400B-94CE-FF93CF74CDBD}" dt="2019-09-22T11:12:48.924" v="712" actId="2696"/>
        <pc:sldMkLst>
          <pc:docMk/>
          <pc:sldMk cId="2857099435" sldId="263"/>
        </pc:sldMkLst>
      </pc:sldChg>
      <pc:sldChg chg="addSp delSp modSp">
        <pc:chgData name="ivan.cuzic1@skole.hr" userId="df63c021-0675-4d8c-a9d6-36d6c01b34a5" providerId="ADAL" clId="{988779D5-B075-400B-94CE-FF93CF74CDBD}" dt="2019-09-22T11:24:39.353" v="1111" actId="14100"/>
        <pc:sldMkLst>
          <pc:docMk/>
          <pc:sldMk cId="1786712258" sldId="264"/>
        </pc:sldMkLst>
        <pc:spChg chg="mod">
          <ac:chgData name="ivan.cuzic1@skole.hr" userId="df63c021-0675-4d8c-a9d6-36d6c01b34a5" providerId="ADAL" clId="{988779D5-B075-400B-94CE-FF93CF74CDBD}" dt="2019-09-22T11:24:08.807" v="1107" actId="26606"/>
          <ac:spMkLst>
            <pc:docMk/>
            <pc:sldMk cId="1786712258" sldId="264"/>
            <ac:spMk id="2" creationId="{07955FB3-2A87-49C6-AB82-2B5EA70D04D2}"/>
          </ac:spMkLst>
        </pc:spChg>
        <pc:spChg chg="add del mod">
          <ac:chgData name="ivan.cuzic1@skole.hr" userId="df63c021-0675-4d8c-a9d6-36d6c01b34a5" providerId="ADAL" clId="{988779D5-B075-400B-94CE-FF93CF74CDBD}" dt="2019-09-22T11:21:22.172" v="964"/>
          <ac:spMkLst>
            <pc:docMk/>
            <pc:sldMk cId="1786712258" sldId="264"/>
            <ac:spMk id="3" creationId="{979FB732-7E8C-44E8-8BA4-A4D6BB3D24AB}"/>
          </ac:spMkLst>
        </pc:spChg>
        <pc:spChg chg="del">
          <ac:chgData name="ivan.cuzic1@skole.hr" userId="df63c021-0675-4d8c-a9d6-36d6c01b34a5" providerId="ADAL" clId="{988779D5-B075-400B-94CE-FF93CF74CDBD}" dt="2019-09-22T11:21:37.797" v="965" actId="26606"/>
          <ac:spMkLst>
            <pc:docMk/>
            <pc:sldMk cId="1786712258" sldId="264"/>
            <ac:spMk id="10" creationId="{46C2E80F-49A6-4372-B103-219D417A55ED}"/>
          </ac:spMkLst>
        </pc:spChg>
        <pc:spChg chg="add mod">
          <ac:chgData name="ivan.cuzic1@skole.hr" userId="df63c021-0675-4d8c-a9d6-36d6c01b34a5" providerId="ADAL" clId="{988779D5-B075-400B-94CE-FF93CF74CDBD}" dt="2019-09-22T11:24:39.353" v="1111" actId="14100"/>
          <ac:spMkLst>
            <pc:docMk/>
            <pc:sldMk cId="1786712258" sldId="264"/>
            <ac:spMk id="14" creationId="{DD5AA495-2512-45D1-B81E-AF36694EDA92}"/>
          </ac:spMkLst>
        </pc:spChg>
        <pc:spChg chg="add del">
          <ac:chgData name="ivan.cuzic1@skole.hr" userId="df63c021-0675-4d8c-a9d6-36d6c01b34a5" providerId="ADAL" clId="{988779D5-B075-400B-94CE-FF93CF74CDBD}" dt="2019-09-22T11:24:08.807" v="1107" actId="26606"/>
          <ac:spMkLst>
            <pc:docMk/>
            <pc:sldMk cId="1786712258" sldId="264"/>
            <ac:spMk id="17" creationId="{42A5316D-ED2F-4F89-B4B4-8D9240B1A348}"/>
          </ac:spMkLst>
        </pc:spChg>
        <pc:spChg chg="add">
          <ac:chgData name="ivan.cuzic1@skole.hr" userId="df63c021-0675-4d8c-a9d6-36d6c01b34a5" providerId="ADAL" clId="{988779D5-B075-400B-94CE-FF93CF74CDBD}" dt="2019-09-22T11:24:08.807" v="1107" actId="26606"/>
          <ac:spMkLst>
            <pc:docMk/>
            <pc:sldMk cId="1786712258" sldId="264"/>
            <ac:spMk id="22" creationId="{4038CB10-1F5C-4D54-9DF7-12586DE5B007}"/>
          </ac:spMkLst>
        </pc:spChg>
        <pc:spChg chg="add">
          <ac:chgData name="ivan.cuzic1@skole.hr" userId="df63c021-0675-4d8c-a9d6-36d6c01b34a5" providerId="ADAL" clId="{988779D5-B075-400B-94CE-FF93CF74CDBD}" dt="2019-09-22T11:24:08.807" v="1107" actId="26606"/>
          <ac:spMkLst>
            <pc:docMk/>
            <pc:sldMk cId="1786712258" sldId="264"/>
            <ac:spMk id="24" creationId="{73ED6512-6858-4552-B699-9A97FE9A4EA2}"/>
          </ac:spMkLst>
        </pc:spChg>
        <pc:graphicFrameChg chg="del">
          <ac:chgData name="ivan.cuzic1@skole.hr" userId="df63c021-0675-4d8c-a9d6-36d6c01b34a5" providerId="ADAL" clId="{988779D5-B075-400B-94CE-FF93CF74CDBD}" dt="2019-09-22T11:20:17.581" v="963"/>
          <ac:graphicFrameMkLst>
            <pc:docMk/>
            <pc:sldMk cId="1786712258" sldId="264"/>
            <ac:graphicFrameMk id="5" creationId="{1A597E5C-169A-4BE5-8E55-4F0C3469C30C}"/>
          </ac:graphicFrameMkLst>
        </pc:graphicFrameChg>
        <pc:picChg chg="add mod">
          <ac:chgData name="ivan.cuzic1@skole.hr" userId="df63c021-0675-4d8c-a9d6-36d6c01b34a5" providerId="ADAL" clId="{988779D5-B075-400B-94CE-FF93CF74CDBD}" dt="2019-09-22T11:24:08.807" v="1107" actId="26606"/>
          <ac:picMkLst>
            <pc:docMk/>
            <pc:sldMk cId="1786712258" sldId="264"/>
            <ac:picMk id="6" creationId="{D4739723-7763-41EA-B820-CE6CF8D860B2}"/>
          </ac:picMkLst>
        </pc:picChg>
      </pc:sldChg>
      <pc:sldChg chg="del">
        <pc:chgData name="ivan.cuzic1@skole.hr" userId="df63c021-0675-4d8c-a9d6-36d6c01b34a5" providerId="ADAL" clId="{988779D5-B075-400B-94CE-FF93CF74CDBD}" dt="2019-09-22T11:13:59.453" v="715" actId="2696"/>
        <pc:sldMkLst>
          <pc:docMk/>
          <pc:sldMk cId="2592953981" sldId="265"/>
        </pc:sldMkLst>
      </pc:sldChg>
      <pc:sldChg chg="addSp delSp modSp mod setBg setClrOvrMap modNotesTx">
        <pc:chgData name="ivan.cuzic1@skole.hr" userId="df63c021-0675-4d8c-a9d6-36d6c01b34a5" providerId="ADAL" clId="{988779D5-B075-400B-94CE-FF93CF74CDBD}" dt="2019-09-22T11:31:33.683" v="1488" actId="26606"/>
        <pc:sldMkLst>
          <pc:docMk/>
          <pc:sldMk cId="2437703997" sldId="266"/>
        </pc:sldMkLst>
        <pc:spChg chg="mod">
          <ac:chgData name="ivan.cuzic1@skole.hr" userId="df63c021-0675-4d8c-a9d6-36d6c01b34a5" providerId="ADAL" clId="{988779D5-B075-400B-94CE-FF93CF74CDBD}" dt="2019-09-22T11:31:33.683" v="1488" actId="26606"/>
          <ac:spMkLst>
            <pc:docMk/>
            <pc:sldMk cId="2437703997" sldId="266"/>
            <ac:spMk id="2" creationId="{3E363CDA-8A98-477E-BFB0-0C869DC604B5}"/>
          </ac:spMkLst>
        </pc:spChg>
        <pc:spChg chg="del mod">
          <ac:chgData name="ivan.cuzic1@skole.hr" userId="df63c021-0675-4d8c-a9d6-36d6c01b34a5" providerId="ADAL" clId="{988779D5-B075-400B-94CE-FF93CF74CDBD}" dt="2019-09-22T11:31:33.683" v="1488" actId="26606"/>
          <ac:spMkLst>
            <pc:docMk/>
            <pc:sldMk cId="2437703997" sldId="266"/>
            <ac:spMk id="9" creationId="{1AFA59A8-5509-4B73-B35B-1FAD0FCC42EF}"/>
          </ac:spMkLst>
        </pc:spChg>
        <pc:spChg chg="add del">
          <ac:chgData name="ivan.cuzic1@skole.hr" userId="df63c021-0675-4d8c-a9d6-36d6c01b34a5" providerId="ADAL" clId="{988779D5-B075-400B-94CE-FF93CF74CDBD}" dt="2019-09-22T11:31:33.683" v="1488" actId="26606"/>
          <ac:spMkLst>
            <pc:docMk/>
            <pc:sldMk cId="2437703997" sldId="266"/>
            <ac:spMk id="17" creationId="{5B336162-B533-4EFE-8BB3-8EBB4A5E32F8}"/>
          </ac:spMkLst>
        </pc:spChg>
        <pc:spChg chg="add">
          <ac:chgData name="ivan.cuzic1@skole.hr" userId="df63c021-0675-4d8c-a9d6-36d6c01b34a5" providerId="ADAL" clId="{988779D5-B075-400B-94CE-FF93CF74CDBD}" dt="2019-09-22T11:31:33.683" v="1488" actId="26606"/>
          <ac:spMkLst>
            <pc:docMk/>
            <pc:sldMk cId="2437703997" sldId="266"/>
            <ac:spMk id="24" creationId="{46C2E80F-49A6-4372-B103-219D417A55ED}"/>
          </ac:spMkLst>
        </pc:spChg>
        <pc:graphicFrameChg chg="add">
          <ac:chgData name="ivan.cuzic1@skole.hr" userId="df63c021-0675-4d8c-a9d6-36d6c01b34a5" providerId="ADAL" clId="{988779D5-B075-400B-94CE-FF93CF74CDBD}" dt="2019-09-22T11:31:33.683" v="1488" actId="26606"/>
          <ac:graphicFrameMkLst>
            <pc:docMk/>
            <pc:sldMk cId="2437703997" sldId="266"/>
            <ac:graphicFrameMk id="19" creationId="{FF085911-CA58-46B4-8D26-7490250A3CFB}"/>
          </ac:graphicFrameMkLst>
        </pc:graphicFrameChg>
        <pc:picChg chg="del">
          <ac:chgData name="ivan.cuzic1@skole.hr" userId="df63c021-0675-4d8c-a9d6-36d6c01b34a5" providerId="ADAL" clId="{988779D5-B075-400B-94CE-FF93CF74CDBD}" dt="2019-09-22T11:25:54.944" v="1112" actId="478"/>
          <ac:picMkLst>
            <pc:docMk/>
            <pc:sldMk cId="2437703997" sldId="266"/>
            <ac:picMk id="5" creationId="{83D68807-35B9-4CAD-BE9D-048343BEFA49}"/>
          </ac:picMkLst>
        </pc:picChg>
        <pc:cxnChg chg="del">
          <ac:chgData name="ivan.cuzic1@skole.hr" userId="df63c021-0675-4d8c-a9d6-36d6c01b34a5" providerId="ADAL" clId="{988779D5-B075-400B-94CE-FF93CF74CDBD}" dt="2019-09-22T11:30:50.340" v="1483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modSp">
        <pc:chgData name="ivan.cuzic1@skole.hr" userId="df63c021-0675-4d8c-a9d6-36d6c01b34a5" providerId="ADAL" clId="{988779D5-B075-400B-94CE-FF93CF74CDBD}" dt="2019-09-22T11:53:35.824" v="2104" actId="14100"/>
        <pc:sldMkLst>
          <pc:docMk/>
          <pc:sldMk cId="2139339156" sldId="267"/>
        </pc:sldMkLst>
        <pc:spChg chg="mod">
          <ac:chgData name="ivan.cuzic1@skole.hr" userId="df63c021-0675-4d8c-a9d6-36d6c01b34a5" providerId="ADAL" clId="{988779D5-B075-400B-94CE-FF93CF74CDBD}" dt="2019-09-22T11:53:28.856" v="2102" actId="1076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988779D5-B075-400B-94CE-FF93CF74CDBD}" dt="2019-09-22T11:53:35.824" v="2104" actId="14100"/>
          <ac:spMkLst>
            <pc:docMk/>
            <pc:sldMk cId="2139339156" sldId="267"/>
            <ac:spMk id="3" creationId="{9951B696-EF06-4712-B303-18BE6935FEF0}"/>
          </ac:spMkLst>
        </pc:spChg>
      </pc:sldChg>
      <pc:sldChg chg="modSp">
        <pc:chgData name="ivan.cuzic1@skole.hr" userId="df63c021-0675-4d8c-a9d6-36d6c01b34a5" providerId="ADAL" clId="{988779D5-B075-400B-94CE-FF93CF74CDBD}" dt="2019-09-22T11:58:56.360" v="2297" actId="20577"/>
        <pc:sldMkLst>
          <pc:docMk/>
          <pc:sldMk cId="1802258967" sldId="268"/>
        </pc:sldMkLst>
        <pc:graphicFrameChg chg="mod">
          <ac:chgData name="ivan.cuzic1@skole.hr" userId="df63c021-0675-4d8c-a9d6-36d6c01b34a5" providerId="ADAL" clId="{988779D5-B075-400B-94CE-FF93CF74CDBD}" dt="2019-09-22T11:58:56.360" v="2297" actId="20577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del">
        <pc:chgData name="ivan.cuzic1@skole.hr" userId="df63c021-0675-4d8c-a9d6-36d6c01b34a5" providerId="ADAL" clId="{988779D5-B075-400B-94CE-FF93CF74CDBD}" dt="2019-09-22T11:54:05.886" v="2106" actId="2696"/>
        <pc:sldMkLst>
          <pc:docMk/>
          <pc:sldMk cId="2217522482" sldId="269"/>
        </pc:sldMkLst>
      </pc:sldChg>
      <pc:sldChg chg="del">
        <pc:chgData name="ivan.cuzic1@skole.hr" userId="df63c021-0675-4d8c-a9d6-36d6c01b34a5" providerId="ADAL" clId="{988779D5-B075-400B-94CE-FF93CF74CDBD}" dt="2019-09-22T11:54:02.964" v="2105" actId="2696"/>
        <pc:sldMkLst>
          <pc:docMk/>
          <pc:sldMk cId="2331891120" sldId="270"/>
        </pc:sldMkLst>
      </pc:sldChg>
      <pc:sldChg chg="modSp">
        <pc:chgData name="ivan.cuzic1@skole.hr" userId="df63c021-0675-4d8c-a9d6-36d6c01b34a5" providerId="ADAL" clId="{988779D5-B075-400B-94CE-FF93CF74CDBD}" dt="2019-09-22T12:00:35.232" v="2323" actId="20577"/>
        <pc:sldMkLst>
          <pc:docMk/>
          <pc:sldMk cId="2914253610" sldId="271"/>
        </pc:sldMkLst>
        <pc:graphicFrameChg chg="mod">
          <ac:chgData name="ivan.cuzic1@skole.hr" userId="df63c021-0675-4d8c-a9d6-36d6c01b34a5" providerId="ADAL" clId="{988779D5-B075-400B-94CE-FF93CF74CDBD}" dt="2019-09-22T12:00:35.232" v="2323" actId="20577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addSp delSp modSp add mod setBg setClrOvrMap delDesignElem modNotesTx">
        <pc:chgData name="ivan.cuzic1@skole.hr" userId="df63c021-0675-4d8c-a9d6-36d6c01b34a5" providerId="ADAL" clId="{988779D5-B075-400B-94CE-FF93CF74CDBD}" dt="2019-09-22T11:33:05.039" v="1501" actId="20577"/>
        <pc:sldMkLst>
          <pc:docMk/>
          <pc:sldMk cId="3884379703" sldId="272"/>
        </pc:sldMkLst>
        <pc:spChg chg="mod">
          <ac:chgData name="ivan.cuzic1@skole.hr" userId="df63c021-0675-4d8c-a9d6-36d6c01b34a5" providerId="ADAL" clId="{988779D5-B075-400B-94CE-FF93CF74CDBD}" dt="2019-09-22T11:18:14.163" v="934" actId="1076"/>
          <ac:spMkLst>
            <pc:docMk/>
            <pc:sldMk cId="3884379703" sldId="272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988779D5-B075-400B-94CE-FF93CF74CDBD}" dt="2019-09-22T11:32:20.993" v="1492" actId="1076"/>
          <ac:spMkLst>
            <pc:docMk/>
            <pc:sldMk cId="3884379703" sldId="272"/>
            <ac:spMk id="3" creationId="{E28FD303-95A0-4C12-8162-A195068F3B29}"/>
          </ac:spMkLst>
        </pc:spChg>
        <pc:spChg chg="add del">
          <ac:chgData name="ivan.cuzic1@skole.hr" userId="df63c021-0675-4d8c-a9d6-36d6c01b34a5" providerId="ADAL" clId="{988779D5-B075-400B-94CE-FF93CF74CDBD}" dt="2019-09-22T11:15:11.498" v="729" actId="26606"/>
          <ac:spMkLst>
            <pc:docMk/>
            <pc:sldMk cId="3884379703" sldId="272"/>
            <ac:spMk id="11" creationId="{4F74D28C-3268-4E35-8EE1-D92CB4A85A7D}"/>
          </ac:spMkLst>
        </pc:spChg>
        <pc:spChg chg="add del">
          <ac:chgData name="ivan.cuzic1@skole.hr" userId="df63c021-0675-4d8c-a9d6-36d6c01b34a5" providerId="ADAL" clId="{988779D5-B075-400B-94CE-FF93CF74CDBD}" dt="2019-09-22T11:15:11.498" v="729" actId="26606"/>
          <ac:spMkLst>
            <pc:docMk/>
            <pc:sldMk cId="3884379703" sldId="272"/>
            <ac:spMk id="13" creationId="{58D44E42-C462-4105-BC86-FE75B4E3C4AF}"/>
          </ac:spMkLst>
        </pc:spChg>
        <pc:spChg chg="del">
          <ac:chgData name="ivan.cuzic1@skole.hr" userId="df63c021-0675-4d8c-a9d6-36d6c01b34a5" providerId="ADAL" clId="{988779D5-B075-400B-94CE-FF93CF74CDBD}" dt="2019-09-22T11:13:39.735" v="714"/>
          <ac:spMkLst>
            <pc:docMk/>
            <pc:sldMk cId="3884379703" sldId="272"/>
            <ac:spMk id="15" creationId="{4F74D28C-3268-4E35-8EE1-D92CB4A85A7D}"/>
          </ac:spMkLst>
        </pc:spChg>
        <pc:spChg chg="del">
          <ac:chgData name="ivan.cuzic1@skole.hr" userId="df63c021-0675-4d8c-a9d6-36d6c01b34a5" providerId="ADAL" clId="{988779D5-B075-400B-94CE-FF93CF74CDBD}" dt="2019-09-22T11:13:39.735" v="714"/>
          <ac:spMkLst>
            <pc:docMk/>
            <pc:sldMk cId="3884379703" sldId="272"/>
            <ac:spMk id="17" creationId="{58D44E42-C462-4105-BC86-FE75B4E3C4AF}"/>
          </ac:spMkLst>
        </pc:spChg>
        <pc:spChg chg="add">
          <ac:chgData name="ivan.cuzic1@skole.hr" userId="df63c021-0675-4d8c-a9d6-36d6c01b34a5" providerId="ADAL" clId="{988779D5-B075-400B-94CE-FF93CF74CDBD}" dt="2019-09-22T11:15:11.498" v="729" actId="26606"/>
          <ac:spMkLst>
            <pc:docMk/>
            <pc:sldMk cId="3884379703" sldId="272"/>
            <ac:spMk id="18" creationId="{4F74D28C-3268-4E35-8EE1-D92CB4A85A7D}"/>
          </ac:spMkLst>
        </pc:spChg>
        <pc:spChg chg="add">
          <ac:chgData name="ivan.cuzic1@skole.hr" userId="df63c021-0675-4d8c-a9d6-36d6c01b34a5" providerId="ADAL" clId="{988779D5-B075-400B-94CE-FF93CF74CDBD}" dt="2019-09-22T11:15:11.498" v="729" actId="26606"/>
          <ac:spMkLst>
            <pc:docMk/>
            <pc:sldMk cId="3884379703" sldId="272"/>
            <ac:spMk id="20" creationId="{58D44E42-C462-4105-BC86-FE75B4E3C4AF}"/>
          </ac:spMkLst>
        </pc:spChg>
        <pc:picChg chg="add mod">
          <ac:chgData name="ivan.cuzic1@skole.hr" userId="df63c021-0675-4d8c-a9d6-36d6c01b34a5" providerId="ADAL" clId="{988779D5-B075-400B-94CE-FF93CF74CDBD}" dt="2019-09-22T11:15:11.498" v="729" actId="26606"/>
          <ac:picMkLst>
            <pc:docMk/>
            <pc:sldMk cId="3884379703" sldId="272"/>
            <ac:picMk id="5" creationId="{DDB336F9-F740-4773-A755-66EA5F150F98}"/>
          </ac:picMkLst>
        </pc:picChg>
        <pc:picChg chg="del">
          <ac:chgData name="ivan.cuzic1@skole.hr" userId="df63c021-0675-4d8c-a9d6-36d6c01b34a5" providerId="ADAL" clId="{988779D5-B075-400B-94CE-FF93CF74CDBD}" dt="2019-09-22T11:14:58.389" v="727"/>
          <ac:picMkLst>
            <pc:docMk/>
            <pc:sldMk cId="3884379703" sldId="272"/>
            <ac:picMk id="6" creationId="{BC72456F-8B73-4EBC-82D4-654A2241DFB1}"/>
          </ac:picMkLst>
        </pc:picChg>
      </pc:sldChg>
      <pc:sldChg chg="addSp delSp modSp add mod setBg modNotesTx">
        <pc:chgData name="ivan.cuzic1@skole.hr" userId="df63c021-0675-4d8c-a9d6-36d6c01b34a5" providerId="ADAL" clId="{988779D5-B075-400B-94CE-FF93CF74CDBD}" dt="2019-09-22T11:45:01.358" v="1923" actId="20577"/>
        <pc:sldMkLst>
          <pc:docMk/>
          <pc:sldMk cId="2213421494" sldId="273"/>
        </pc:sldMkLst>
        <pc:spChg chg="mod">
          <ac:chgData name="ivan.cuzic1@skole.hr" userId="df63c021-0675-4d8c-a9d6-36d6c01b34a5" providerId="ADAL" clId="{988779D5-B075-400B-94CE-FF93CF74CDBD}" dt="2019-09-22T11:39:29.447" v="1783" actId="26606"/>
          <ac:spMkLst>
            <pc:docMk/>
            <pc:sldMk cId="2213421494" sldId="273"/>
            <ac:spMk id="2" creationId="{1301C7B3-D642-4DBA-BA3B-3040924B6F52}"/>
          </ac:spMkLst>
        </pc:spChg>
        <pc:spChg chg="del mod">
          <ac:chgData name="ivan.cuzic1@skole.hr" userId="df63c021-0675-4d8c-a9d6-36d6c01b34a5" providerId="ADAL" clId="{988779D5-B075-400B-94CE-FF93CF74CDBD}" dt="2019-09-22T11:39:29.447" v="1783" actId="26606"/>
          <ac:spMkLst>
            <pc:docMk/>
            <pc:sldMk cId="2213421494" sldId="273"/>
            <ac:spMk id="3" creationId="{8B78A378-ED0E-4498-BFDE-EBB7C23DFF28}"/>
          </ac:spMkLst>
        </pc:spChg>
        <pc:spChg chg="add">
          <ac:chgData name="ivan.cuzic1@skole.hr" userId="df63c021-0675-4d8c-a9d6-36d6c01b34a5" providerId="ADAL" clId="{988779D5-B075-400B-94CE-FF93CF74CDBD}" dt="2019-09-22T11:39:29.447" v="1783" actId="26606"/>
          <ac:spMkLst>
            <pc:docMk/>
            <pc:sldMk cId="2213421494" sldId="273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988779D5-B075-400B-94CE-FF93CF74CDBD}" dt="2019-09-22T11:45:01.358" v="1923" actId="20577"/>
          <ac:graphicFrameMkLst>
            <pc:docMk/>
            <pc:sldMk cId="2213421494" sldId="273"/>
            <ac:graphicFrameMk id="5" creationId="{BBCA7A53-0F88-435B-8E8F-A6340937EDF6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988779D5-B075-400B-94CE-FF93CF74CDBD}" dt="2019-09-22T11:43:36.814" v="1876" actId="20577"/>
        <pc:sldMkLst>
          <pc:docMk/>
          <pc:sldMk cId="1392941205" sldId="274"/>
        </pc:sldMkLst>
        <pc:spChg chg="mod">
          <ac:chgData name="ivan.cuzic1@skole.hr" userId="df63c021-0675-4d8c-a9d6-36d6c01b34a5" providerId="ADAL" clId="{988779D5-B075-400B-94CE-FF93CF74CDBD}" dt="2019-09-22T11:43:10.909" v="1831" actId="27636"/>
          <ac:spMkLst>
            <pc:docMk/>
            <pc:sldMk cId="1392941205" sldId="274"/>
            <ac:spMk id="2" creationId="{8D3E129F-7DF6-4C87-97B0-440CB41454D0}"/>
          </ac:spMkLst>
        </pc:spChg>
        <pc:spChg chg="del">
          <ac:chgData name="ivan.cuzic1@skole.hr" userId="df63c021-0675-4d8c-a9d6-36d6c01b34a5" providerId="ADAL" clId="{988779D5-B075-400B-94CE-FF93CF74CDBD}" dt="2019-09-22T11:41:23.522" v="1786"/>
          <ac:spMkLst>
            <pc:docMk/>
            <pc:sldMk cId="1392941205" sldId="274"/>
            <ac:spMk id="3" creationId="{88505A64-01D0-4583-95AA-FBAD04ECC4DE}"/>
          </ac:spMkLst>
        </pc:spChg>
        <pc:spChg chg="add">
          <ac:chgData name="ivan.cuzic1@skole.hr" userId="df63c021-0675-4d8c-a9d6-36d6c01b34a5" providerId="ADAL" clId="{988779D5-B075-400B-94CE-FF93CF74CDBD}" dt="2019-09-22T11:42:28.722" v="1789" actId="26606"/>
          <ac:spMkLst>
            <pc:docMk/>
            <pc:sldMk cId="1392941205" sldId="274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988779D5-B075-400B-94CE-FF93CF74CDBD}" dt="2019-09-22T11:42:28.722" v="1789" actId="26606"/>
          <ac:picMkLst>
            <pc:docMk/>
            <pc:sldMk cId="1392941205" sldId="274"/>
            <ac:picMk id="5" creationId="{F984F5F1-FB99-4021-9A4C-756E67440A3A}"/>
          </ac:picMkLst>
        </pc:picChg>
      </pc:sldChg>
      <pc:sldChg chg="addSp delSp modSp add mod setBg">
        <pc:chgData name="ivan.cuzic1@skole.hr" userId="df63c021-0675-4d8c-a9d6-36d6c01b34a5" providerId="ADAL" clId="{988779D5-B075-400B-94CE-FF93CF74CDBD}" dt="2019-09-22T11:50:18.769" v="2053" actId="255"/>
        <pc:sldMkLst>
          <pc:docMk/>
          <pc:sldMk cId="1034369175" sldId="275"/>
        </pc:sldMkLst>
        <pc:spChg chg="mod">
          <ac:chgData name="ivan.cuzic1@skole.hr" userId="df63c021-0675-4d8c-a9d6-36d6c01b34a5" providerId="ADAL" clId="{988779D5-B075-400B-94CE-FF93CF74CDBD}" dt="2019-09-22T11:48:30.647" v="1965" actId="26606"/>
          <ac:spMkLst>
            <pc:docMk/>
            <pc:sldMk cId="1034369175" sldId="275"/>
            <ac:spMk id="2" creationId="{27EBC014-57DD-4554-B72B-B9E508A7747C}"/>
          </ac:spMkLst>
        </pc:spChg>
        <pc:spChg chg="del">
          <ac:chgData name="ivan.cuzic1@skole.hr" userId="df63c021-0675-4d8c-a9d6-36d6c01b34a5" providerId="ADAL" clId="{988779D5-B075-400B-94CE-FF93CF74CDBD}" dt="2019-09-22T11:45:45.325" v="1924"/>
          <ac:spMkLst>
            <pc:docMk/>
            <pc:sldMk cId="1034369175" sldId="275"/>
            <ac:spMk id="3" creationId="{EC7862E2-87A5-4E75-86D1-4CC3E9FE0BFB}"/>
          </ac:spMkLst>
        </pc:spChg>
        <pc:spChg chg="add del">
          <ac:chgData name="ivan.cuzic1@skole.hr" userId="df63c021-0675-4d8c-a9d6-36d6c01b34a5" providerId="ADAL" clId="{988779D5-B075-400B-94CE-FF93CF74CDBD}" dt="2019-09-22T11:48:30.647" v="1965" actId="26606"/>
          <ac:spMkLst>
            <pc:docMk/>
            <pc:sldMk cId="1034369175" sldId="275"/>
            <ac:spMk id="12" creationId="{823AC064-BC96-4F32-8AE1-B2FD38754823}"/>
          </ac:spMkLst>
        </pc:spChg>
        <pc:spChg chg="add mod">
          <ac:chgData name="ivan.cuzic1@skole.hr" userId="df63c021-0675-4d8c-a9d6-36d6c01b34a5" providerId="ADAL" clId="{988779D5-B075-400B-94CE-FF93CF74CDBD}" dt="2019-09-22T11:50:18.769" v="2053" actId="255"/>
          <ac:spMkLst>
            <pc:docMk/>
            <pc:sldMk cId="1034369175" sldId="275"/>
            <ac:spMk id="20" creationId="{B8D3385A-12ED-489C-B4D1-CFC13F9802C4}"/>
          </ac:spMkLst>
        </pc:spChg>
        <pc:picChg chg="add mod">
          <ac:chgData name="ivan.cuzic1@skole.hr" userId="df63c021-0675-4d8c-a9d6-36d6c01b34a5" providerId="ADAL" clId="{988779D5-B075-400B-94CE-FF93CF74CDBD}" dt="2019-09-22T11:48:30.647" v="1965" actId="26606"/>
          <ac:picMkLst>
            <pc:docMk/>
            <pc:sldMk cId="1034369175" sldId="275"/>
            <ac:picMk id="5" creationId="{4D59CBE1-1CB0-40E5-8973-F0431E43E2B7}"/>
          </ac:picMkLst>
        </pc:picChg>
        <pc:picChg chg="add del mod">
          <ac:chgData name="ivan.cuzic1@skole.hr" userId="df63c021-0675-4d8c-a9d6-36d6c01b34a5" providerId="ADAL" clId="{988779D5-B075-400B-94CE-FF93CF74CDBD}" dt="2019-09-22T11:48:03.383" v="1953"/>
          <ac:picMkLst>
            <pc:docMk/>
            <pc:sldMk cId="1034369175" sldId="275"/>
            <ac:picMk id="7" creationId="{AD30248E-5FF5-492B-8A76-DD384CA8D281}"/>
          </ac:picMkLst>
        </pc:picChg>
        <pc:cxnChg chg="add del">
          <ac:chgData name="ivan.cuzic1@skole.hr" userId="df63c021-0675-4d8c-a9d6-36d6c01b34a5" providerId="ADAL" clId="{988779D5-B075-400B-94CE-FF93CF74CDBD}" dt="2019-09-22T11:48:30.647" v="1965" actId="26606"/>
          <ac:cxnSpMkLst>
            <pc:docMk/>
            <pc:sldMk cId="1034369175" sldId="275"/>
            <ac:cxnSpMk id="14" creationId="{7E7C77BC-7138-40B1-A15B-20F57A494629}"/>
          </ac:cxnSpMkLst>
        </pc:cxnChg>
        <pc:cxnChg chg="add del">
          <ac:chgData name="ivan.cuzic1@skole.hr" userId="df63c021-0675-4d8c-a9d6-36d6c01b34a5" providerId="ADAL" clId="{988779D5-B075-400B-94CE-FF93CF74CDBD}" dt="2019-09-22T11:48:30.647" v="1965" actId="26606"/>
          <ac:cxnSpMkLst>
            <pc:docMk/>
            <pc:sldMk cId="1034369175" sldId="275"/>
            <ac:cxnSpMk id="16" creationId="{DB146403-F3D6-484B-B2ED-97F9565D0370}"/>
          </ac:cxnSpMkLst>
        </pc:cxnChg>
        <pc:cxnChg chg="add">
          <ac:chgData name="ivan.cuzic1@skole.hr" userId="df63c021-0675-4d8c-a9d6-36d6c01b34a5" providerId="ADAL" clId="{988779D5-B075-400B-94CE-FF93CF74CDBD}" dt="2019-09-22T11:48:30.647" v="1965" actId="26606"/>
          <ac:cxnSpMkLst>
            <pc:docMk/>
            <pc:sldMk cId="1034369175" sldId="275"/>
            <ac:cxnSpMk id="23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988779D5-B075-400B-94CE-FF93CF74CDBD}" dt="2019-09-22T11:48:20.726" v="1964" actId="26606"/>
        <pc:sldMkLst>
          <pc:docMk/>
          <pc:sldMk cId="2590394606" sldId="276"/>
        </pc:sldMkLst>
        <pc:spChg chg="mod">
          <ac:chgData name="ivan.cuzic1@skole.hr" userId="df63c021-0675-4d8c-a9d6-36d6c01b34a5" providerId="ADAL" clId="{988779D5-B075-400B-94CE-FF93CF74CDBD}" dt="2019-09-22T11:48:20.726" v="1964" actId="26606"/>
          <ac:spMkLst>
            <pc:docMk/>
            <pc:sldMk cId="2590394606" sldId="276"/>
            <ac:spMk id="2" creationId="{D8A948F8-8A9A-4430-A3B7-BC458B6B449F}"/>
          </ac:spMkLst>
        </pc:spChg>
        <pc:spChg chg="del">
          <ac:chgData name="ivan.cuzic1@skole.hr" userId="df63c021-0675-4d8c-a9d6-36d6c01b34a5" providerId="ADAL" clId="{988779D5-B075-400B-94CE-FF93CF74CDBD}" dt="2019-09-22T11:48:07.070" v="1954"/>
          <ac:spMkLst>
            <pc:docMk/>
            <pc:sldMk cId="2590394606" sldId="276"/>
            <ac:spMk id="3" creationId="{05CCC75A-2BEB-4268-916C-8F1A1F9B6161}"/>
          </ac:spMkLst>
        </pc:spChg>
        <pc:spChg chg="add">
          <ac:chgData name="ivan.cuzic1@skole.hr" userId="df63c021-0675-4d8c-a9d6-36d6c01b34a5" providerId="ADAL" clId="{988779D5-B075-400B-94CE-FF93CF74CDBD}" dt="2019-09-22T11:48:20.726" v="1964" actId="26606"/>
          <ac:spMkLst>
            <pc:docMk/>
            <pc:sldMk cId="2590394606" sldId="276"/>
            <ac:spMk id="9" creationId="{AB45A142-4255-493C-8284-5D566C121B10}"/>
          </ac:spMkLst>
        </pc:spChg>
        <pc:picChg chg="add mod">
          <ac:chgData name="ivan.cuzic1@skole.hr" userId="df63c021-0675-4d8c-a9d6-36d6c01b34a5" providerId="ADAL" clId="{988779D5-B075-400B-94CE-FF93CF74CDBD}" dt="2019-09-22T11:48:20.726" v="1964" actId="26606"/>
          <ac:picMkLst>
            <pc:docMk/>
            <pc:sldMk cId="2590394606" sldId="276"/>
            <ac:picMk id="4" creationId="{CBC06046-D1DD-4254-B56F-848A4D5856A5}"/>
          </ac:picMkLst>
        </pc:picChg>
        <pc:cxnChg chg="add">
          <ac:chgData name="ivan.cuzic1@skole.hr" userId="df63c021-0675-4d8c-a9d6-36d6c01b34a5" providerId="ADAL" clId="{988779D5-B075-400B-94CE-FF93CF74CDBD}" dt="2019-09-22T11:48:20.726" v="1964" actId="26606"/>
          <ac:cxnSpMkLst>
            <pc:docMk/>
            <pc:sldMk cId="2590394606" sldId="276"/>
            <ac:cxnSpMk id="11" creationId="{38FB9660-F42F-4313-BBC4-47C007FE484C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0:49:28.160" v="2191" actId="478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0:12:03.534" v="1024" actId="122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0:12:03.534" v="1024" actId="122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0:16:21.634" v="1140" actId="26606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6:21.634" v="1140" actId="26606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0:19:50.237" v="1278" actId="26606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9:50.237" v="1278" actId="26606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0:36:11.672" v="1636" actId="122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0:36:02.844" v="1633" actId="255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252D2-AD8F-4B2B-8541-7DCC170B8B80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88A4F1-900C-4260-847C-F3A2AFE992C6}">
      <dgm:prSet/>
      <dgm:spPr/>
      <dgm:t>
        <a:bodyPr/>
        <a:lstStyle/>
        <a:p>
          <a:r>
            <a:rPr lang="hr-HR" dirty="0"/>
            <a:t>Spartanci stariji od       30 godina</a:t>
          </a:r>
          <a:endParaRPr lang="en-US" dirty="0"/>
        </a:p>
      </dgm:t>
    </dgm:pt>
    <dgm:pt modelId="{F1195021-E630-4925-BBBA-659B8814ECB0}" type="parTrans" cxnId="{ACE68A1D-7A52-49C3-ACE8-0807846ECC72}">
      <dgm:prSet/>
      <dgm:spPr/>
      <dgm:t>
        <a:bodyPr/>
        <a:lstStyle/>
        <a:p>
          <a:endParaRPr lang="en-US"/>
        </a:p>
      </dgm:t>
    </dgm:pt>
    <dgm:pt modelId="{FF92EF3F-BFB3-474F-8223-C5FA05F38716}" type="sibTrans" cxnId="{ACE68A1D-7A52-49C3-ACE8-0807846ECC72}">
      <dgm:prSet/>
      <dgm:spPr/>
      <dgm:t>
        <a:bodyPr/>
        <a:lstStyle/>
        <a:p>
          <a:endParaRPr lang="en-US"/>
        </a:p>
      </dgm:t>
    </dgm:pt>
    <dgm:pt modelId="{CDACE3F2-BF08-40AD-A3EA-0141D0C1BF79}">
      <dgm:prSet/>
      <dgm:spPr/>
      <dgm:t>
        <a:bodyPr/>
        <a:lstStyle/>
        <a:p>
          <a:r>
            <a:rPr lang="hr-HR" dirty="0"/>
            <a:t>Potvrđivala i prihvaćala odluke</a:t>
          </a:r>
          <a:endParaRPr lang="en-US" dirty="0"/>
        </a:p>
      </dgm:t>
    </dgm:pt>
    <dgm:pt modelId="{8C05E88B-56F9-4048-BF7D-E426439B76C5}" type="parTrans" cxnId="{8D03066F-159A-4DCC-B6C3-BE50480395ED}">
      <dgm:prSet/>
      <dgm:spPr/>
      <dgm:t>
        <a:bodyPr/>
        <a:lstStyle/>
        <a:p>
          <a:endParaRPr lang="en-US"/>
        </a:p>
      </dgm:t>
    </dgm:pt>
    <dgm:pt modelId="{1885E180-E00E-4545-A8AF-664728BB4C06}" type="sibTrans" cxnId="{8D03066F-159A-4DCC-B6C3-BE50480395ED}">
      <dgm:prSet/>
      <dgm:spPr/>
      <dgm:t>
        <a:bodyPr/>
        <a:lstStyle/>
        <a:p>
          <a:endParaRPr lang="en-US"/>
        </a:p>
      </dgm:t>
    </dgm:pt>
    <dgm:pt modelId="{C1850A8D-4F85-4199-9B86-057908420727}">
      <dgm:prSet/>
      <dgm:spPr/>
      <dgm:t>
        <a:bodyPr/>
        <a:lstStyle/>
        <a:p>
          <a:r>
            <a:rPr lang="hr-HR" dirty="0"/>
            <a:t>Slobodno iznošenje svojih mišljenja izvikivanjem</a:t>
          </a:r>
          <a:endParaRPr lang="en-US" dirty="0"/>
        </a:p>
      </dgm:t>
    </dgm:pt>
    <dgm:pt modelId="{D25DD6CC-175F-4B17-9906-3A24D0345276}" type="parTrans" cxnId="{EB0E5401-DC3F-42AA-9CA2-F62739B6C20B}">
      <dgm:prSet/>
      <dgm:spPr/>
      <dgm:t>
        <a:bodyPr/>
        <a:lstStyle/>
        <a:p>
          <a:endParaRPr lang="en-US"/>
        </a:p>
      </dgm:t>
    </dgm:pt>
    <dgm:pt modelId="{0D09D350-8824-4D45-8F26-D170E80B7058}" type="sibTrans" cxnId="{EB0E5401-DC3F-42AA-9CA2-F62739B6C20B}">
      <dgm:prSet/>
      <dgm:spPr/>
      <dgm:t>
        <a:bodyPr/>
        <a:lstStyle/>
        <a:p>
          <a:endParaRPr lang="en-US"/>
        </a:p>
      </dgm:t>
    </dgm:pt>
    <dgm:pt modelId="{9F7BEF8A-2ECE-4C43-BEF8-EC3B811921E1}">
      <dgm:prSet/>
      <dgm:spPr/>
      <dgm:t>
        <a:bodyPr/>
        <a:lstStyle/>
        <a:p>
          <a:r>
            <a:rPr lang="hr-HR" dirty="0"/>
            <a:t>Odluke na temelju procjene najglasnijeg vikanja</a:t>
          </a:r>
          <a:endParaRPr lang="en-US" dirty="0"/>
        </a:p>
      </dgm:t>
    </dgm:pt>
    <dgm:pt modelId="{A479A385-7514-444C-A757-8FC10E99F10A}" type="parTrans" cxnId="{94285D6C-7470-44DA-B4C8-73BCA0FE7F53}">
      <dgm:prSet/>
      <dgm:spPr/>
      <dgm:t>
        <a:bodyPr/>
        <a:lstStyle/>
        <a:p>
          <a:endParaRPr lang="en-US"/>
        </a:p>
      </dgm:t>
    </dgm:pt>
    <dgm:pt modelId="{954E38DF-06B7-41CF-8678-AD7A3EBC8DF1}" type="sibTrans" cxnId="{94285D6C-7470-44DA-B4C8-73BCA0FE7F53}">
      <dgm:prSet/>
      <dgm:spPr/>
      <dgm:t>
        <a:bodyPr/>
        <a:lstStyle/>
        <a:p>
          <a:endParaRPr lang="en-US"/>
        </a:p>
      </dgm:t>
    </dgm:pt>
    <dgm:pt modelId="{75FB3B79-56D1-43A9-90A5-F122F1AB22B3}" type="pres">
      <dgm:prSet presAssocID="{2A9252D2-AD8F-4B2B-8541-7DCC170B8B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65EEE75-DA5E-4D4C-BF0A-30D490946E70}" type="pres">
      <dgm:prSet presAssocID="{3688A4F1-900C-4260-847C-F3A2AFE992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58744C-A97B-4F39-B68B-14730662A106}" type="pres">
      <dgm:prSet presAssocID="{FF92EF3F-BFB3-474F-8223-C5FA05F38716}" presName="sibTrans" presStyleCnt="0"/>
      <dgm:spPr/>
    </dgm:pt>
    <dgm:pt modelId="{20057CF9-7D45-419B-895A-89F0AAD7475F}" type="pres">
      <dgm:prSet presAssocID="{CDACE3F2-BF08-40AD-A3EA-0141D0C1BF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0CBDB3-6211-4A78-BA7D-015CEF7FA4CB}" type="pres">
      <dgm:prSet presAssocID="{1885E180-E00E-4545-A8AF-664728BB4C06}" presName="sibTrans" presStyleCnt="0"/>
      <dgm:spPr/>
    </dgm:pt>
    <dgm:pt modelId="{3C40AC25-39FB-4A1B-AB4A-DC5219205F4D}" type="pres">
      <dgm:prSet presAssocID="{C1850A8D-4F85-4199-9B86-0579084207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7AF523-DF17-4EA9-B1EE-5DAB830B1692}" type="pres">
      <dgm:prSet presAssocID="{0D09D350-8824-4D45-8F26-D170E80B7058}" presName="sibTrans" presStyleCnt="0"/>
      <dgm:spPr/>
    </dgm:pt>
    <dgm:pt modelId="{9181E004-638E-45DA-BA00-02C916576564}" type="pres">
      <dgm:prSet presAssocID="{9F7BEF8A-2ECE-4C43-BEF8-EC3B811921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E68A1D-7A52-49C3-ACE8-0807846ECC72}" srcId="{2A9252D2-AD8F-4B2B-8541-7DCC170B8B80}" destId="{3688A4F1-900C-4260-847C-F3A2AFE992C6}" srcOrd="0" destOrd="0" parTransId="{F1195021-E630-4925-BBBA-659B8814ECB0}" sibTransId="{FF92EF3F-BFB3-474F-8223-C5FA05F38716}"/>
    <dgm:cxn modelId="{D34BB18B-8D28-4EFC-A8C6-9F3E2ADA5221}" type="presOf" srcId="{2A9252D2-AD8F-4B2B-8541-7DCC170B8B80}" destId="{75FB3B79-56D1-43A9-90A5-F122F1AB22B3}" srcOrd="0" destOrd="0" presId="urn:microsoft.com/office/officeart/2005/8/layout/default#1"/>
    <dgm:cxn modelId="{94285D6C-7470-44DA-B4C8-73BCA0FE7F53}" srcId="{2A9252D2-AD8F-4B2B-8541-7DCC170B8B80}" destId="{9F7BEF8A-2ECE-4C43-BEF8-EC3B811921E1}" srcOrd="3" destOrd="0" parTransId="{A479A385-7514-444C-A757-8FC10E99F10A}" sibTransId="{954E38DF-06B7-41CF-8678-AD7A3EBC8DF1}"/>
    <dgm:cxn modelId="{3655B5D0-83EF-4D18-B8D2-1FD125D3375C}" type="presOf" srcId="{C1850A8D-4F85-4199-9B86-057908420727}" destId="{3C40AC25-39FB-4A1B-AB4A-DC5219205F4D}" srcOrd="0" destOrd="0" presId="urn:microsoft.com/office/officeart/2005/8/layout/default#1"/>
    <dgm:cxn modelId="{8D03066F-159A-4DCC-B6C3-BE50480395ED}" srcId="{2A9252D2-AD8F-4B2B-8541-7DCC170B8B80}" destId="{CDACE3F2-BF08-40AD-A3EA-0141D0C1BF79}" srcOrd="1" destOrd="0" parTransId="{8C05E88B-56F9-4048-BF7D-E426439B76C5}" sibTransId="{1885E180-E00E-4545-A8AF-664728BB4C06}"/>
    <dgm:cxn modelId="{EB0E5401-DC3F-42AA-9CA2-F62739B6C20B}" srcId="{2A9252D2-AD8F-4B2B-8541-7DCC170B8B80}" destId="{C1850A8D-4F85-4199-9B86-057908420727}" srcOrd="2" destOrd="0" parTransId="{D25DD6CC-175F-4B17-9906-3A24D0345276}" sibTransId="{0D09D350-8824-4D45-8F26-D170E80B7058}"/>
    <dgm:cxn modelId="{BA37640B-B2FD-47B8-BF99-54E130984B02}" type="presOf" srcId="{CDACE3F2-BF08-40AD-A3EA-0141D0C1BF79}" destId="{20057CF9-7D45-419B-895A-89F0AAD7475F}" srcOrd="0" destOrd="0" presId="urn:microsoft.com/office/officeart/2005/8/layout/default#1"/>
    <dgm:cxn modelId="{4ACF86EA-50C7-4798-8289-29FD29A4A9D7}" type="presOf" srcId="{3688A4F1-900C-4260-847C-F3A2AFE992C6}" destId="{465EEE75-DA5E-4D4C-BF0A-30D490946E70}" srcOrd="0" destOrd="0" presId="urn:microsoft.com/office/officeart/2005/8/layout/default#1"/>
    <dgm:cxn modelId="{761CE171-A07D-4305-9004-457FE60A63AD}" type="presOf" srcId="{9F7BEF8A-2ECE-4C43-BEF8-EC3B811921E1}" destId="{9181E004-638E-45DA-BA00-02C916576564}" srcOrd="0" destOrd="0" presId="urn:microsoft.com/office/officeart/2005/8/layout/default#1"/>
    <dgm:cxn modelId="{C4D6E053-93B0-40D3-A2A7-5275D8F72DF9}" type="presParOf" srcId="{75FB3B79-56D1-43A9-90A5-F122F1AB22B3}" destId="{465EEE75-DA5E-4D4C-BF0A-30D490946E70}" srcOrd="0" destOrd="0" presId="urn:microsoft.com/office/officeart/2005/8/layout/default#1"/>
    <dgm:cxn modelId="{D57A3CBD-A12E-48E4-A264-1085B43B05AB}" type="presParOf" srcId="{75FB3B79-56D1-43A9-90A5-F122F1AB22B3}" destId="{6558744C-A97B-4F39-B68B-14730662A106}" srcOrd="1" destOrd="0" presId="urn:microsoft.com/office/officeart/2005/8/layout/default#1"/>
    <dgm:cxn modelId="{CE6F5529-9A03-4A35-AE7D-F4951266FB94}" type="presParOf" srcId="{75FB3B79-56D1-43A9-90A5-F122F1AB22B3}" destId="{20057CF9-7D45-419B-895A-89F0AAD7475F}" srcOrd="2" destOrd="0" presId="urn:microsoft.com/office/officeart/2005/8/layout/default#1"/>
    <dgm:cxn modelId="{46E45DF5-2AF8-44CF-997F-85FE043A409B}" type="presParOf" srcId="{75FB3B79-56D1-43A9-90A5-F122F1AB22B3}" destId="{C70CBDB3-6211-4A78-BA7D-015CEF7FA4CB}" srcOrd="3" destOrd="0" presId="urn:microsoft.com/office/officeart/2005/8/layout/default#1"/>
    <dgm:cxn modelId="{099EF046-9412-4860-A850-789B015F7966}" type="presParOf" srcId="{75FB3B79-56D1-43A9-90A5-F122F1AB22B3}" destId="{3C40AC25-39FB-4A1B-AB4A-DC5219205F4D}" srcOrd="4" destOrd="0" presId="urn:microsoft.com/office/officeart/2005/8/layout/default#1"/>
    <dgm:cxn modelId="{58FCABD1-F533-4496-B92D-7FEC6DF0E9D0}" type="presParOf" srcId="{75FB3B79-56D1-43A9-90A5-F122F1AB22B3}" destId="{9D7AF523-DF17-4EA9-B1EE-5DAB830B1692}" srcOrd="5" destOrd="0" presId="urn:microsoft.com/office/officeart/2005/8/layout/default#1"/>
    <dgm:cxn modelId="{8BBD388B-8E37-4528-87B4-EE46116B0892}" type="presParOf" srcId="{75FB3B79-56D1-43A9-90A5-F122F1AB22B3}" destId="{9181E004-638E-45DA-BA00-02C91657656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D96B6-4626-4B70-B032-426E84AC069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195027-2866-4D60-AA26-8D79AE4112B2}">
      <dgm:prSet/>
      <dgm:spPr/>
      <dgm:t>
        <a:bodyPr/>
        <a:lstStyle/>
        <a:p>
          <a:r>
            <a:rPr lang="hr-HR" dirty="0"/>
            <a:t>Kraljevina</a:t>
          </a:r>
          <a:endParaRPr lang="en-US" dirty="0"/>
        </a:p>
      </dgm:t>
    </dgm:pt>
    <dgm:pt modelId="{EF3A1973-FC60-47E6-B581-1F31F625FB9F}" type="parTrans" cxnId="{0DCBD8CB-0B69-4050-AF35-20612A0420C1}">
      <dgm:prSet/>
      <dgm:spPr/>
      <dgm:t>
        <a:bodyPr/>
        <a:lstStyle/>
        <a:p>
          <a:endParaRPr lang="en-US"/>
        </a:p>
      </dgm:t>
    </dgm:pt>
    <dgm:pt modelId="{15C1C499-D3A3-48FB-A95C-1F9EF5D46F3E}" type="sibTrans" cxnId="{0DCBD8CB-0B69-4050-AF35-20612A0420C1}">
      <dgm:prSet/>
      <dgm:spPr/>
      <dgm:t>
        <a:bodyPr/>
        <a:lstStyle/>
        <a:p>
          <a:endParaRPr lang="en-US"/>
        </a:p>
      </dgm:t>
    </dgm:pt>
    <dgm:pt modelId="{85D2C9ED-8111-4D31-AA96-79811BA3FAAE}">
      <dgm:prSet/>
      <dgm:spPr/>
      <dgm:t>
        <a:bodyPr/>
        <a:lstStyle/>
        <a:p>
          <a:r>
            <a:rPr lang="hr-HR" dirty="0"/>
            <a:t>Vlast dijele dva kralja</a:t>
          </a:r>
          <a:endParaRPr lang="en-US" dirty="0"/>
        </a:p>
      </dgm:t>
    </dgm:pt>
    <dgm:pt modelId="{77015B1F-9C62-43E7-9CAB-D1C9F63BA6C1}" type="parTrans" cxnId="{1AE888D4-CEBD-4496-9807-B3CFAD651801}">
      <dgm:prSet/>
      <dgm:spPr/>
      <dgm:t>
        <a:bodyPr/>
        <a:lstStyle/>
        <a:p>
          <a:endParaRPr lang="en-US"/>
        </a:p>
      </dgm:t>
    </dgm:pt>
    <dgm:pt modelId="{C2D5D004-E627-4901-8788-0D3CD3BC841F}" type="sibTrans" cxnId="{1AE888D4-CEBD-4496-9807-B3CFAD651801}">
      <dgm:prSet/>
      <dgm:spPr/>
      <dgm:t>
        <a:bodyPr/>
        <a:lstStyle/>
        <a:p>
          <a:endParaRPr lang="en-US"/>
        </a:p>
      </dgm:t>
    </dgm:pt>
    <dgm:pt modelId="{CE3FAE83-8716-49AB-B7C2-B7DF107F9968}">
      <dgm:prSet/>
      <dgm:spPr/>
      <dgm:t>
        <a:bodyPr/>
        <a:lstStyle/>
        <a:p>
          <a:r>
            <a:rPr lang="hr-HR" dirty="0"/>
            <a:t>Vijeće staraca</a:t>
          </a:r>
          <a:endParaRPr lang="en-US" dirty="0"/>
        </a:p>
      </dgm:t>
    </dgm:pt>
    <dgm:pt modelId="{0F0E4838-453D-4F47-9EE6-77243180D739}" type="parTrans" cxnId="{DA73E449-E104-4851-93DB-C9972FDC9474}">
      <dgm:prSet/>
      <dgm:spPr/>
      <dgm:t>
        <a:bodyPr/>
        <a:lstStyle/>
        <a:p>
          <a:endParaRPr lang="en-US"/>
        </a:p>
      </dgm:t>
    </dgm:pt>
    <dgm:pt modelId="{3CD890A5-549C-4205-9930-2C50A6C681B3}" type="sibTrans" cxnId="{DA73E449-E104-4851-93DB-C9972FDC9474}">
      <dgm:prSet/>
      <dgm:spPr/>
      <dgm:t>
        <a:bodyPr/>
        <a:lstStyle/>
        <a:p>
          <a:endParaRPr lang="en-US"/>
        </a:p>
      </dgm:t>
    </dgm:pt>
    <dgm:pt modelId="{17F59FB1-32AC-4424-A65B-2D2370991945}">
      <dgm:prSet/>
      <dgm:spPr/>
      <dgm:t>
        <a:bodyPr/>
        <a:lstStyle/>
        <a:p>
          <a:r>
            <a:rPr lang="hr-HR" dirty="0" err="1"/>
            <a:t>Efori</a:t>
          </a:r>
          <a:endParaRPr lang="en-US" dirty="0"/>
        </a:p>
      </dgm:t>
    </dgm:pt>
    <dgm:pt modelId="{CAEC8152-6025-4AFC-A707-37DBD5D2906A}" type="parTrans" cxnId="{919DF528-1EDE-43CC-A252-25E2658ECAA8}">
      <dgm:prSet/>
      <dgm:spPr/>
      <dgm:t>
        <a:bodyPr/>
        <a:lstStyle/>
        <a:p>
          <a:endParaRPr lang="en-US"/>
        </a:p>
      </dgm:t>
    </dgm:pt>
    <dgm:pt modelId="{48A40D02-FB0B-4F23-ADEA-68A69B4778E3}" type="sibTrans" cxnId="{919DF528-1EDE-43CC-A252-25E2658ECAA8}">
      <dgm:prSet/>
      <dgm:spPr/>
      <dgm:t>
        <a:bodyPr/>
        <a:lstStyle/>
        <a:p>
          <a:endParaRPr lang="en-US"/>
        </a:p>
      </dgm:t>
    </dgm:pt>
    <dgm:pt modelId="{191BD44C-3E78-48B1-9C0A-781C89BDD3BF}">
      <dgm:prSet/>
      <dgm:spPr/>
      <dgm:t>
        <a:bodyPr/>
        <a:lstStyle/>
        <a:p>
          <a:r>
            <a:rPr lang="hr-HR" dirty="0"/>
            <a:t>Narodna skupština</a:t>
          </a:r>
          <a:endParaRPr lang="en-US" dirty="0"/>
        </a:p>
      </dgm:t>
    </dgm:pt>
    <dgm:pt modelId="{91B6EECC-525D-48B5-9983-D2C41FBED76D}" type="parTrans" cxnId="{E78A2B5C-7A7E-459A-998C-5118656B3F6B}">
      <dgm:prSet/>
      <dgm:spPr/>
      <dgm:t>
        <a:bodyPr/>
        <a:lstStyle/>
        <a:p>
          <a:endParaRPr lang="hr-HR"/>
        </a:p>
      </dgm:t>
    </dgm:pt>
    <dgm:pt modelId="{22B8868E-222A-4FC3-852F-2321580A2F44}" type="sibTrans" cxnId="{E78A2B5C-7A7E-459A-998C-5118656B3F6B}">
      <dgm:prSet/>
      <dgm:spPr/>
      <dgm:t>
        <a:bodyPr/>
        <a:lstStyle/>
        <a:p>
          <a:endParaRPr lang="hr-HR"/>
        </a:p>
      </dgm:t>
    </dgm:pt>
    <dgm:pt modelId="{E67FE9E4-42F3-4A75-88F1-36B02AA43740}" type="pres">
      <dgm:prSet presAssocID="{3CAD96B6-4626-4B70-B032-426E84AC06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78764C-0B8D-42A4-8A85-0D9C7A160177}" type="pres">
      <dgm:prSet presAssocID="{A4195027-2866-4D60-AA26-8D79AE4112B2}" presName="linNode" presStyleCnt="0"/>
      <dgm:spPr/>
    </dgm:pt>
    <dgm:pt modelId="{3771A666-C432-4AD4-950A-4D68CB1A315A}" type="pres">
      <dgm:prSet presAssocID="{A4195027-2866-4D60-AA26-8D79AE4112B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961C0C-051B-4897-A14D-4961360334AE}" type="pres">
      <dgm:prSet presAssocID="{15C1C499-D3A3-48FB-A95C-1F9EF5D46F3E}" presName="sp" presStyleCnt="0"/>
      <dgm:spPr/>
    </dgm:pt>
    <dgm:pt modelId="{1B8F703E-AC38-4CF1-A1A0-7B8A3290FE13}" type="pres">
      <dgm:prSet presAssocID="{85D2C9ED-8111-4D31-AA96-79811BA3FAAE}" presName="linNode" presStyleCnt="0"/>
      <dgm:spPr/>
    </dgm:pt>
    <dgm:pt modelId="{2C790968-05FE-4CDD-963D-A3AA83242F77}" type="pres">
      <dgm:prSet presAssocID="{85D2C9ED-8111-4D31-AA96-79811BA3FAA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39227E-F10A-42F8-ADB9-8C2A33E88ED7}" type="pres">
      <dgm:prSet presAssocID="{C2D5D004-E627-4901-8788-0D3CD3BC841F}" presName="sp" presStyleCnt="0"/>
      <dgm:spPr/>
    </dgm:pt>
    <dgm:pt modelId="{235E6F4F-24B3-4E29-B13E-F982800D80C6}" type="pres">
      <dgm:prSet presAssocID="{CE3FAE83-8716-49AB-B7C2-B7DF107F9968}" presName="linNode" presStyleCnt="0"/>
      <dgm:spPr/>
    </dgm:pt>
    <dgm:pt modelId="{EF7C56D5-3BB5-4529-AC45-154361EBAA55}" type="pres">
      <dgm:prSet presAssocID="{CE3FAE83-8716-49AB-B7C2-B7DF107F996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AB3344-2C2B-497B-9CC4-7103C0D7AD41}" type="pres">
      <dgm:prSet presAssocID="{3CD890A5-549C-4205-9930-2C50A6C681B3}" presName="sp" presStyleCnt="0"/>
      <dgm:spPr/>
    </dgm:pt>
    <dgm:pt modelId="{4AA1C72E-EB9D-4FB4-AD99-568875F364CC}" type="pres">
      <dgm:prSet presAssocID="{17F59FB1-32AC-4424-A65B-2D2370991945}" presName="linNode" presStyleCnt="0"/>
      <dgm:spPr/>
    </dgm:pt>
    <dgm:pt modelId="{E3DF7A73-1C2C-451C-B4C7-44C1A321558F}" type="pres">
      <dgm:prSet presAssocID="{17F59FB1-32AC-4424-A65B-2D237099194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DD92BA-C4E1-4F9E-AE63-FB4FD00A036A}" type="pres">
      <dgm:prSet presAssocID="{48A40D02-FB0B-4F23-ADEA-68A69B4778E3}" presName="sp" presStyleCnt="0"/>
      <dgm:spPr/>
    </dgm:pt>
    <dgm:pt modelId="{D743228A-638F-44E8-B8E1-A8F7261241CA}" type="pres">
      <dgm:prSet presAssocID="{191BD44C-3E78-48B1-9C0A-781C89BDD3BF}" presName="linNode" presStyleCnt="0"/>
      <dgm:spPr/>
    </dgm:pt>
    <dgm:pt modelId="{5378E39B-48FC-45A1-A5C3-555565F9A1F6}" type="pres">
      <dgm:prSet presAssocID="{191BD44C-3E78-48B1-9C0A-781C89BDD3B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3B0827-370F-4F5D-B625-429555768F73}" type="presOf" srcId="{17F59FB1-32AC-4424-A65B-2D2370991945}" destId="{E3DF7A73-1C2C-451C-B4C7-44C1A321558F}" srcOrd="0" destOrd="0" presId="urn:microsoft.com/office/officeart/2005/8/layout/vList5"/>
    <dgm:cxn modelId="{87D156E0-50BE-4C01-8406-DFAF25FA8897}" type="presOf" srcId="{3CAD96B6-4626-4B70-B032-426E84AC0697}" destId="{E67FE9E4-42F3-4A75-88F1-36B02AA43740}" srcOrd="0" destOrd="0" presId="urn:microsoft.com/office/officeart/2005/8/layout/vList5"/>
    <dgm:cxn modelId="{1AE888D4-CEBD-4496-9807-B3CFAD651801}" srcId="{3CAD96B6-4626-4B70-B032-426E84AC0697}" destId="{85D2C9ED-8111-4D31-AA96-79811BA3FAAE}" srcOrd="1" destOrd="0" parTransId="{77015B1F-9C62-43E7-9CAB-D1C9F63BA6C1}" sibTransId="{C2D5D004-E627-4901-8788-0D3CD3BC841F}"/>
    <dgm:cxn modelId="{AE4F12F8-3621-4695-99EA-AC1C05FB0AEE}" type="presOf" srcId="{85D2C9ED-8111-4D31-AA96-79811BA3FAAE}" destId="{2C790968-05FE-4CDD-963D-A3AA83242F77}" srcOrd="0" destOrd="0" presId="urn:microsoft.com/office/officeart/2005/8/layout/vList5"/>
    <dgm:cxn modelId="{919DF528-1EDE-43CC-A252-25E2658ECAA8}" srcId="{3CAD96B6-4626-4B70-B032-426E84AC0697}" destId="{17F59FB1-32AC-4424-A65B-2D2370991945}" srcOrd="3" destOrd="0" parTransId="{CAEC8152-6025-4AFC-A707-37DBD5D2906A}" sibTransId="{48A40D02-FB0B-4F23-ADEA-68A69B4778E3}"/>
    <dgm:cxn modelId="{E84DFE42-1567-469C-B6E4-680F55CFB80F}" type="presOf" srcId="{A4195027-2866-4D60-AA26-8D79AE4112B2}" destId="{3771A666-C432-4AD4-950A-4D68CB1A315A}" srcOrd="0" destOrd="0" presId="urn:microsoft.com/office/officeart/2005/8/layout/vList5"/>
    <dgm:cxn modelId="{0DCBD8CB-0B69-4050-AF35-20612A0420C1}" srcId="{3CAD96B6-4626-4B70-B032-426E84AC0697}" destId="{A4195027-2866-4D60-AA26-8D79AE4112B2}" srcOrd="0" destOrd="0" parTransId="{EF3A1973-FC60-47E6-B581-1F31F625FB9F}" sibTransId="{15C1C499-D3A3-48FB-A95C-1F9EF5D46F3E}"/>
    <dgm:cxn modelId="{E78A2B5C-7A7E-459A-998C-5118656B3F6B}" srcId="{3CAD96B6-4626-4B70-B032-426E84AC0697}" destId="{191BD44C-3E78-48B1-9C0A-781C89BDD3BF}" srcOrd="4" destOrd="0" parTransId="{91B6EECC-525D-48B5-9983-D2C41FBED76D}" sibTransId="{22B8868E-222A-4FC3-852F-2321580A2F44}"/>
    <dgm:cxn modelId="{374959E7-0799-4601-9794-A49E2089BD4F}" type="presOf" srcId="{191BD44C-3E78-48B1-9C0A-781C89BDD3BF}" destId="{5378E39B-48FC-45A1-A5C3-555565F9A1F6}" srcOrd="0" destOrd="0" presId="urn:microsoft.com/office/officeart/2005/8/layout/vList5"/>
    <dgm:cxn modelId="{DA73E449-E104-4851-93DB-C9972FDC9474}" srcId="{3CAD96B6-4626-4B70-B032-426E84AC0697}" destId="{CE3FAE83-8716-49AB-B7C2-B7DF107F9968}" srcOrd="2" destOrd="0" parTransId="{0F0E4838-453D-4F47-9EE6-77243180D739}" sibTransId="{3CD890A5-549C-4205-9930-2C50A6C681B3}"/>
    <dgm:cxn modelId="{2DA9818E-941E-4823-A89F-1F9B9868CA34}" type="presOf" srcId="{CE3FAE83-8716-49AB-B7C2-B7DF107F9968}" destId="{EF7C56D5-3BB5-4529-AC45-154361EBAA55}" srcOrd="0" destOrd="0" presId="urn:microsoft.com/office/officeart/2005/8/layout/vList5"/>
    <dgm:cxn modelId="{9104DF4A-71B2-499C-9BC5-2CC24C442612}" type="presParOf" srcId="{E67FE9E4-42F3-4A75-88F1-36B02AA43740}" destId="{4978764C-0B8D-42A4-8A85-0D9C7A160177}" srcOrd="0" destOrd="0" presId="urn:microsoft.com/office/officeart/2005/8/layout/vList5"/>
    <dgm:cxn modelId="{A3263088-8C9D-479F-ABD7-4C665D34545B}" type="presParOf" srcId="{4978764C-0B8D-42A4-8A85-0D9C7A160177}" destId="{3771A666-C432-4AD4-950A-4D68CB1A315A}" srcOrd="0" destOrd="0" presId="urn:microsoft.com/office/officeart/2005/8/layout/vList5"/>
    <dgm:cxn modelId="{2FAC2625-8325-4AA4-BA41-1CAE13AD6F02}" type="presParOf" srcId="{E67FE9E4-42F3-4A75-88F1-36B02AA43740}" destId="{36961C0C-051B-4897-A14D-4961360334AE}" srcOrd="1" destOrd="0" presId="urn:microsoft.com/office/officeart/2005/8/layout/vList5"/>
    <dgm:cxn modelId="{AE02A723-E473-439C-88FB-7EAA7BD46498}" type="presParOf" srcId="{E67FE9E4-42F3-4A75-88F1-36B02AA43740}" destId="{1B8F703E-AC38-4CF1-A1A0-7B8A3290FE13}" srcOrd="2" destOrd="0" presId="urn:microsoft.com/office/officeart/2005/8/layout/vList5"/>
    <dgm:cxn modelId="{066E86B0-2593-46A8-935D-DCD92D42831A}" type="presParOf" srcId="{1B8F703E-AC38-4CF1-A1A0-7B8A3290FE13}" destId="{2C790968-05FE-4CDD-963D-A3AA83242F77}" srcOrd="0" destOrd="0" presId="urn:microsoft.com/office/officeart/2005/8/layout/vList5"/>
    <dgm:cxn modelId="{CBCAA879-BE04-4371-A3FC-4632CB4DFCF3}" type="presParOf" srcId="{E67FE9E4-42F3-4A75-88F1-36B02AA43740}" destId="{0639227E-F10A-42F8-ADB9-8C2A33E88ED7}" srcOrd="3" destOrd="0" presId="urn:microsoft.com/office/officeart/2005/8/layout/vList5"/>
    <dgm:cxn modelId="{6BE24225-C4A7-4334-B1A5-23F5BDAFF60D}" type="presParOf" srcId="{E67FE9E4-42F3-4A75-88F1-36B02AA43740}" destId="{235E6F4F-24B3-4E29-B13E-F982800D80C6}" srcOrd="4" destOrd="0" presId="urn:microsoft.com/office/officeart/2005/8/layout/vList5"/>
    <dgm:cxn modelId="{510772E8-7607-4123-884E-17624C12B9C8}" type="presParOf" srcId="{235E6F4F-24B3-4E29-B13E-F982800D80C6}" destId="{EF7C56D5-3BB5-4529-AC45-154361EBAA55}" srcOrd="0" destOrd="0" presId="urn:microsoft.com/office/officeart/2005/8/layout/vList5"/>
    <dgm:cxn modelId="{7B924187-F7DA-41F7-96F2-770A4E6AED47}" type="presParOf" srcId="{E67FE9E4-42F3-4A75-88F1-36B02AA43740}" destId="{69AB3344-2C2B-497B-9CC4-7103C0D7AD41}" srcOrd="5" destOrd="0" presId="urn:microsoft.com/office/officeart/2005/8/layout/vList5"/>
    <dgm:cxn modelId="{77F44C1A-526E-4B6E-AF60-BE2A05F67622}" type="presParOf" srcId="{E67FE9E4-42F3-4A75-88F1-36B02AA43740}" destId="{4AA1C72E-EB9D-4FB4-AD99-568875F364CC}" srcOrd="6" destOrd="0" presId="urn:microsoft.com/office/officeart/2005/8/layout/vList5"/>
    <dgm:cxn modelId="{886F65B6-250F-465C-AAF3-5FC87A6899F1}" type="presParOf" srcId="{4AA1C72E-EB9D-4FB4-AD99-568875F364CC}" destId="{E3DF7A73-1C2C-451C-B4C7-44C1A321558F}" srcOrd="0" destOrd="0" presId="urn:microsoft.com/office/officeart/2005/8/layout/vList5"/>
    <dgm:cxn modelId="{CA584424-4644-40AF-886E-AC6E4A06468B}" type="presParOf" srcId="{E67FE9E4-42F3-4A75-88F1-36B02AA43740}" destId="{24DD92BA-C4E1-4F9E-AE63-FB4FD00A036A}" srcOrd="7" destOrd="0" presId="urn:microsoft.com/office/officeart/2005/8/layout/vList5"/>
    <dgm:cxn modelId="{14E7E403-0519-4246-9508-92FBEF32FB12}" type="presParOf" srcId="{E67FE9E4-42F3-4A75-88F1-36B02AA43740}" destId="{D743228A-638F-44E8-B8E1-A8F7261241CA}" srcOrd="8" destOrd="0" presId="urn:microsoft.com/office/officeart/2005/8/layout/vList5"/>
    <dgm:cxn modelId="{6957F69D-236A-434F-AAA5-977D7B7D2688}" type="presParOf" srcId="{D743228A-638F-44E8-B8E1-A8F7261241CA}" destId="{5378E39B-48FC-45A1-A5C3-555565F9A1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5D6AD-195E-4700-902C-99AD47853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259A2F-A018-4A8A-A826-F84BBC03645E}">
      <dgm:prSet/>
      <dgm:spPr/>
      <dgm:t>
        <a:bodyPr/>
        <a:lstStyle/>
        <a:p>
          <a:r>
            <a:rPr lang="hr-HR" dirty="0"/>
            <a:t>Demos, obični puk koji nije mogao sudjelovati u radu Narodne skupštine</a:t>
          </a:r>
          <a:endParaRPr lang="en-US" dirty="0"/>
        </a:p>
      </dgm:t>
    </dgm:pt>
    <dgm:pt modelId="{1B0BBF08-25A0-4E15-A340-4D36DAF168F3}" type="parTrans" cxnId="{1308603B-5056-4953-BE29-33AFD94C8C59}">
      <dgm:prSet/>
      <dgm:spPr/>
      <dgm:t>
        <a:bodyPr/>
        <a:lstStyle/>
        <a:p>
          <a:endParaRPr lang="en-US"/>
        </a:p>
      </dgm:t>
    </dgm:pt>
    <dgm:pt modelId="{694BCC61-57B9-434E-ACEA-2C465A94C4C3}" type="sibTrans" cxnId="{1308603B-5056-4953-BE29-33AFD94C8C59}">
      <dgm:prSet/>
      <dgm:spPr/>
      <dgm:t>
        <a:bodyPr/>
        <a:lstStyle/>
        <a:p>
          <a:endParaRPr lang="en-US"/>
        </a:p>
      </dgm:t>
    </dgm:pt>
    <dgm:pt modelId="{E1F4C84E-5DEC-4AA8-A49B-DC93248633C7}">
      <dgm:prSet/>
      <dgm:spPr/>
      <dgm:t>
        <a:bodyPr/>
        <a:lstStyle/>
        <a:p>
          <a:r>
            <a:rPr lang="hr-HR"/>
            <a:t>Veliko nezadovoljstvo i česte pobune</a:t>
          </a:r>
          <a:endParaRPr lang="en-US"/>
        </a:p>
      </dgm:t>
    </dgm:pt>
    <dgm:pt modelId="{285D98AE-594C-47EC-8E00-CA392D4CE50D}" type="parTrans" cxnId="{17208FCF-0EEE-4D49-A040-3C93EA16970D}">
      <dgm:prSet/>
      <dgm:spPr/>
      <dgm:t>
        <a:bodyPr/>
        <a:lstStyle/>
        <a:p>
          <a:endParaRPr lang="en-US"/>
        </a:p>
      </dgm:t>
    </dgm:pt>
    <dgm:pt modelId="{C87730AC-8351-4DEB-8B76-09B26B9C5A78}" type="sibTrans" cxnId="{17208FCF-0EEE-4D49-A040-3C93EA16970D}">
      <dgm:prSet/>
      <dgm:spPr/>
      <dgm:t>
        <a:bodyPr/>
        <a:lstStyle/>
        <a:p>
          <a:endParaRPr lang="en-US"/>
        </a:p>
      </dgm:t>
    </dgm:pt>
    <dgm:pt modelId="{E23DBF16-AABF-4D8A-9936-C08717393EA4}">
      <dgm:prSet/>
      <dgm:spPr/>
      <dgm:t>
        <a:bodyPr/>
        <a:lstStyle/>
        <a:p>
          <a:r>
            <a:rPr lang="hr-HR"/>
            <a:t>Pojava zakonodavaca</a:t>
          </a:r>
          <a:endParaRPr lang="en-US"/>
        </a:p>
      </dgm:t>
    </dgm:pt>
    <dgm:pt modelId="{5F32261B-7BF8-4363-A856-103578AC70E6}" type="parTrans" cxnId="{AD3D489A-4A76-41BE-B766-639D973C8696}">
      <dgm:prSet/>
      <dgm:spPr/>
      <dgm:t>
        <a:bodyPr/>
        <a:lstStyle/>
        <a:p>
          <a:endParaRPr lang="en-US"/>
        </a:p>
      </dgm:t>
    </dgm:pt>
    <dgm:pt modelId="{9FAAD61C-E426-469A-BEA6-D7540EED835B}" type="sibTrans" cxnId="{AD3D489A-4A76-41BE-B766-639D973C8696}">
      <dgm:prSet/>
      <dgm:spPr/>
      <dgm:t>
        <a:bodyPr/>
        <a:lstStyle/>
        <a:p>
          <a:endParaRPr lang="en-US"/>
        </a:p>
      </dgm:t>
    </dgm:pt>
    <dgm:pt modelId="{C2ED7129-A8DF-4D2F-9CF7-7B80BB7210B2}">
      <dgm:prSet/>
      <dgm:spPr/>
      <dgm:t>
        <a:bodyPr/>
        <a:lstStyle/>
        <a:p>
          <a:r>
            <a:rPr lang="hr-HR"/>
            <a:t>Drakon, prvi zakonodavac koji je zapisao zakone i umanjio moć aristokracije</a:t>
          </a:r>
          <a:endParaRPr lang="en-US"/>
        </a:p>
      </dgm:t>
    </dgm:pt>
    <dgm:pt modelId="{F72AA158-6122-4C99-9E83-A16ED98063F4}" type="parTrans" cxnId="{4BF2BA11-02DD-432C-9BE5-9B74645E2EDD}">
      <dgm:prSet/>
      <dgm:spPr/>
      <dgm:t>
        <a:bodyPr/>
        <a:lstStyle/>
        <a:p>
          <a:endParaRPr lang="en-US"/>
        </a:p>
      </dgm:t>
    </dgm:pt>
    <dgm:pt modelId="{D2A2BE91-9784-4E29-92F0-CE132BDEAB35}" type="sibTrans" cxnId="{4BF2BA11-02DD-432C-9BE5-9B74645E2EDD}">
      <dgm:prSet/>
      <dgm:spPr/>
      <dgm:t>
        <a:bodyPr/>
        <a:lstStyle/>
        <a:p>
          <a:endParaRPr lang="en-US"/>
        </a:p>
      </dgm:t>
    </dgm:pt>
    <dgm:pt modelId="{57B36FF0-BA85-4167-87F5-043C9AE74EDE}">
      <dgm:prSet/>
      <dgm:spPr/>
      <dgm:t>
        <a:bodyPr/>
        <a:lstStyle/>
        <a:p>
          <a:r>
            <a:rPr lang="hr-HR" dirty="0"/>
            <a:t>Stroge kazne za prekršitelje zakona</a:t>
          </a:r>
          <a:endParaRPr lang="en-US" dirty="0"/>
        </a:p>
      </dgm:t>
    </dgm:pt>
    <dgm:pt modelId="{50E7203F-78F7-4459-A110-819C9FC457A8}" type="parTrans" cxnId="{5B854A78-4676-44FF-9618-0933E50A5053}">
      <dgm:prSet/>
      <dgm:spPr/>
      <dgm:t>
        <a:bodyPr/>
        <a:lstStyle/>
        <a:p>
          <a:endParaRPr lang="en-US"/>
        </a:p>
      </dgm:t>
    </dgm:pt>
    <dgm:pt modelId="{65EDD476-2C72-493D-851C-F4EEF391813A}" type="sibTrans" cxnId="{5B854A78-4676-44FF-9618-0933E50A5053}">
      <dgm:prSet/>
      <dgm:spPr/>
      <dgm:t>
        <a:bodyPr/>
        <a:lstStyle/>
        <a:p>
          <a:endParaRPr lang="en-US"/>
        </a:p>
      </dgm:t>
    </dgm:pt>
    <dgm:pt modelId="{6F71BFCE-D853-4FCD-9CE4-F3442F0EB8FA}" type="pres">
      <dgm:prSet presAssocID="{74C5D6AD-195E-4700-902C-99AD478539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207D783-102E-4520-B9C2-E292BB54D1EE}" type="pres">
      <dgm:prSet presAssocID="{1D259A2F-A018-4A8A-A826-F84BBC0364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1913DA-07C4-453C-94A7-C9D5DC8F2FD9}" type="pres">
      <dgm:prSet presAssocID="{694BCC61-57B9-434E-ACEA-2C465A94C4C3}" presName="spacer" presStyleCnt="0"/>
      <dgm:spPr/>
    </dgm:pt>
    <dgm:pt modelId="{BEE3DFC6-3DE8-4575-8DDB-6DF854F136E5}" type="pres">
      <dgm:prSet presAssocID="{E1F4C84E-5DEC-4AA8-A49B-DC93248633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EEF27A-D6CD-4134-8F0A-6915E2220650}" type="pres">
      <dgm:prSet presAssocID="{C87730AC-8351-4DEB-8B76-09B26B9C5A78}" presName="spacer" presStyleCnt="0"/>
      <dgm:spPr/>
    </dgm:pt>
    <dgm:pt modelId="{73D8C7C9-617A-4DE2-B966-4E19CB0866BD}" type="pres">
      <dgm:prSet presAssocID="{E23DBF16-AABF-4D8A-9936-C08717393EA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E891C5-81E1-4062-B584-0D2868A93A5E}" type="pres">
      <dgm:prSet presAssocID="{9FAAD61C-E426-469A-BEA6-D7540EED835B}" presName="spacer" presStyleCnt="0"/>
      <dgm:spPr/>
    </dgm:pt>
    <dgm:pt modelId="{BCD9F3FF-5338-454C-A8A7-ABA45457751B}" type="pres">
      <dgm:prSet presAssocID="{C2ED7129-A8DF-4D2F-9CF7-7B80BB7210B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4D9184-4F16-4BF5-AA94-99BFBB09183D}" type="pres">
      <dgm:prSet presAssocID="{D2A2BE91-9784-4E29-92F0-CE132BDEAB35}" presName="spacer" presStyleCnt="0"/>
      <dgm:spPr/>
    </dgm:pt>
    <dgm:pt modelId="{74C6B5AF-26D8-4C09-B749-BF9CF40E8485}" type="pres">
      <dgm:prSet presAssocID="{57B36FF0-BA85-4167-87F5-043C9AE74ED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D3D489A-4A76-41BE-B766-639D973C8696}" srcId="{74C5D6AD-195E-4700-902C-99AD4785396B}" destId="{E23DBF16-AABF-4D8A-9936-C08717393EA4}" srcOrd="2" destOrd="0" parTransId="{5F32261B-7BF8-4363-A856-103578AC70E6}" sibTransId="{9FAAD61C-E426-469A-BEA6-D7540EED835B}"/>
    <dgm:cxn modelId="{38EC6A76-4E7E-40D0-AC8F-798EAC1CCB10}" type="presOf" srcId="{57B36FF0-BA85-4167-87F5-043C9AE74EDE}" destId="{74C6B5AF-26D8-4C09-B749-BF9CF40E8485}" srcOrd="0" destOrd="0" presId="urn:microsoft.com/office/officeart/2005/8/layout/vList2"/>
    <dgm:cxn modelId="{6691C589-541D-40A5-9F9D-8A8373AA9594}" type="presOf" srcId="{74C5D6AD-195E-4700-902C-99AD4785396B}" destId="{6F71BFCE-D853-4FCD-9CE4-F3442F0EB8FA}" srcOrd="0" destOrd="0" presId="urn:microsoft.com/office/officeart/2005/8/layout/vList2"/>
    <dgm:cxn modelId="{17208FCF-0EEE-4D49-A040-3C93EA16970D}" srcId="{74C5D6AD-195E-4700-902C-99AD4785396B}" destId="{E1F4C84E-5DEC-4AA8-A49B-DC93248633C7}" srcOrd="1" destOrd="0" parTransId="{285D98AE-594C-47EC-8E00-CA392D4CE50D}" sibTransId="{C87730AC-8351-4DEB-8B76-09B26B9C5A78}"/>
    <dgm:cxn modelId="{9A9E91C8-51FF-4D3B-A001-982D121C20C1}" type="presOf" srcId="{E1F4C84E-5DEC-4AA8-A49B-DC93248633C7}" destId="{BEE3DFC6-3DE8-4575-8DDB-6DF854F136E5}" srcOrd="0" destOrd="0" presId="urn:microsoft.com/office/officeart/2005/8/layout/vList2"/>
    <dgm:cxn modelId="{83220DC5-AB9B-4A3F-BF7C-6E289CC93DB0}" type="presOf" srcId="{1D259A2F-A018-4A8A-A826-F84BBC03645E}" destId="{1207D783-102E-4520-B9C2-E292BB54D1EE}" srcOrd="0" destOrd="0" presId="urn:microsoft.com/office/officeart/2005/8/layout/vList2"/>
    <dgm:cxn modelId="{1308603B-5056-4953-BE29-33AFD94C8C59}" srcId="{74C5D6AD-195E-4700-902C-99AD4785396B}" destId="{1D259A2F-A018-4A8A-A826-F84BBC03645E}" srcOrd="0" destOrd="0" parTransId="{1B0BBF08-25A0-4E15-A340-4D36DAF168F3}" sibTransId="{694BCC61-57B9-434E-ACEA-2C465A94C4C3}"/>
    <dgm:cxn modelId="{537221BD-983F-44D0-B380-8279F8F11153}" type="presOf" srcId="{E23DBF16-AABF-4D8A-9936-C08717393EA4}" destId="{73D8C7C9-617A-4DE2-B966-4E19CB0866BD}" srcOrd="0" destOrd="0" presId="urn:microsoft.com/office/officeart/2005/8/layout/vList2"/>
    <dgm:cxn modelId="{5B854A78-4676-44FF-9618-0933E50A5053}" srcId="{74C5D6AD-195E-4700-902C-99AD4785396B}" destId="{57B36FF0-BA85-4167-87F5-043C9AE74EDE}" srcOrd="4" destOrd="0" parTransId="{50E7203F-78F7-4459-A110-819C9FC457A8}" sibTransId="{65EDD476-2C72-493D-851C-F4EEF391813A}"/>
    <dgm:cxn modelId="{4BF2BA11-02DD-432C-9BE5-9B74645E2EDD}" srcId="{74C5D6AD-195E-4700-902C-99AD4785396B}" destId="{C2ED7129-A8DF-4D2F-9CF7-7B80BB7210B2}" srcOrd="3" destOrd="0" parTransId="{F72AA158-6122-4C99-9E83-A16ED98063F4}" sibTransId="{D2A2BE91-9784-4E29-92F0-CE132BDEAB35}"/>
    <dgm:cxn modelId="{BE0DA89E-409B-4A27-BAC4-F78839AB0A13}" type="presOf" srcId="{C2ED7129-A8DF-4D2F-9CF7-7B80BB7210B2}" destId="{BCD9F3FF-5338-454C-A8A7-ABA45457751B}" srcOrd="0" destOrd="0" presId="urn:microsoft.com/office/officeart/2005/8/layout/vList2"/>
    <dgm:cxn modelId="{3EF996AB-8445-4A5E-A578-2171BFB41202}" type="presParOf" srcId="{6F71BFCE-D853-4FCD-9CE4-F3442F0EB8FA}" destId="{1207D783-102E-4520-B9C2-E292BB54D1EE}" srcOrd="0" destOrd="0" presId="urn:microsoft.com/office/officeart/2005/8/layout/vList2"/>
    <dgm:cxn modelId="{8DA41C2E-7ADB-4DCD-B84E-28FDA2C41ACF}" type="presParOf" srcId="{6F71BFCE-D853-4FCD-9CE4-F3442F0EB8FA}" destId="{911913DA-07C4-453C-94A7-C9D5DC8F2FD9}" srcOrd="1" destOrd="0" presId="urn:microsoft.com/office/officeart/2005/8/layout/vList2"/>
    <dgm:cxn modelId="{C2205DF7-BE6D-4059-AD00-A0D45681D9F0}" type="presParOf" srcId="{6F71BFCE-D853-4FCD-9CE4-F3442F0EB8FA}" destId="{BEE3DFC6-3DE8-4575-8DDB-6DF854F136E5}" srcOrd="2" destOrd="0" presId="urn:microsoft.com/office/officeart/2005/8/layout/vList2"/>
    <dgm:cxn modelId="{6D4D97B9-130C-4091-BCF2-2F54870669B1}" type="presParOf" srcId="{6F71BFCE-D853-4FCD-9CE4-F3442F0EB8FA}" destId="{D5EEF27A-D6CD-4134-8F0A-6915E2220650}" srcOrd="3" destOrd="0" presId="urn:microsoft.com/office/officeart/2005/8/layout/vList2"/>
    <dgm:cxn modelId="{483BEC06-DF3E-483F-95FD-B54EEF741996}" type="presParOf" srcId="{6F71BFCE-D853-4FCD-9CE4-F3442F0EB8FA}" destId="{73D8C7C9-617A-4DE2-B966-4E19CB0866BD}" srcOrd="4" destOrd="0" presId="urn:microsoft.com/office/officeart/2005/8/layout/vList2"/>
    <dgm:cxn modelId="{6E4D5137-523D-4D8C-9E80-97CC421BE4CE}" type="presParOf" srcId="{6F71BFCE-D853-4FCD-9CE4-F3442F0EB8FA}" destId="{E6E891C5-81E1-4062-B584-0D2868A93A5E}" srcOrd="5" destOrd="0" presId="urn:microsoft.com/office/officeart/2005/8/layout/vList2"/>
    <dgm:cxn modelId="{8A0558B7-6DEE-4E80-8007-E5A0F3E7E2A7}" type="presParOf" srcId="{6F71BFCE-D853-4FCD-9CE4-F3442F0EB8FA}" destId="{BCD9F3FF-5338-454C-A8A7-ABA45457751B}" srcOrd="6" destOrd="0" presId="urn:microsoft.com/office/officeart/2005/8/layout/vList2"/>
    <dgm:cxn modelId="{D2EEE45B-A343-40B3-A386-8EA4EF5B11AC}" type="presParOf" srcId="{6F71BFCE-D853-4FCD-9CE4-F3442F0EB8FA}" destId="{E34D9184-4F16-4BF5-AA94-99BFBB09183D}" srcOrd="7" destOrd="0" presId="urn:microsoft.com/office/officeart/2005/8/layout/vList2"/>
    <dgm:cxn modelId="{EA64A18A-007C-4E8A-B14A-E84B29D2B529}" type="presParOf" srcId="{6F71BFCE-D853-4FCD-9CE4-F3442F0EB8FA}" destId="{74C6B5AF-26D8-4C09-B749-BF9CF40E84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658F83-28E3-42DE-9383-18CB151E47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F0D513-89D1-4D62-9C84-FBA019645570}">
      <dgm:prSet/>
      <dgm:spPr/>
      <dgm:t>
        <a:bodyPr/>
        <a:lstStyle/>
        <a:p>
          <a:r>
            <a:rPr lang="hr-HR"/>
            <a:t>Solon i Klisten</a:t>
          </a:r>
          <a:endParaRPr lang="en-US"/>
        </a:p>
      </dgm:t>
    </dgm:pt>
    <dgm:pt modelId="{511BE426-B24C-4F45-808E-EED3D2BDCDCA}" type="parTrans" cxnId="{B0129D12-CF29-482C-A9B1-09EE12E45EE2}">
      <dgm:prSet/>
      <dgm:spPr/>
      <dgm:t>
        <a:bodyPr/>
        <a:lstStyle/>
        <a:p>
          <a:endParaRPr lang="en-US"/>
        </a:p>
      </dgm:t>
    </dgm:pt>
    <dgm:pt modelId="{59F46246-FFED-42E3-9A0F-BCE8104D4D1E}" type="sibTrans" cxnId="{B0129D12-CF29-482C-A9B1-09EE12E45EE2}">
      <dgm:prSet/>
      <dgm:spPr/>
      <dgm:t>
        <a:bodyPr/>
        <a:lstStyle/>
        <a:p>
          <a:endParaRPr lang="en-US"/>
        </a:p>
      </dgm:t>
    </dgm:pt>
    <dgm:pt modelId="{B0D85E94-3267-4E6E-9200-F323F9409816}">
      <dgm:prSet/>
      <dgm:spPr/>
      <dgm:t>
        <a:bodyPr/>
        <a:lstStyle/>
        <a:p>
          <a:r>
            <a:rPr lang="hr-HR"/>
            <a:t>Poboljšana prava demosa, novi zakoni</a:t>
          </a:r>
          <a:endParaRPr lang="en-US"/>
        </a:p>
      </dgm:t>
    </dgm:pt>
    <dgm:pt modelId="{A91F6EE7-2BD9-41A0-A103-17AABECE0B29}" type="parTrans" cxnId="{E758AB3B-012D-4499-BD2E-A3FB17DBFD00}">
      <dgm:prSet/>
      <dgm:spPr/>
      <dgm:t>
        <a:bodyPr/>
        <a:lstStyle/>
        <a:p>
          <a:endParaRPr lang="en-US"/>
        </a:p>
      </dgm:t>
    </dgm:pt>
    <dgm:pt modelId="{62B89540-1334-4E08-A090-6D22CC43C09E}" type="sibTrans" cxnId="{E758AB3B-012D-4499-BD2E-A3FB17DBFD00}">
      <dgm:prSet/>
      <dgm:spPr/>
      <dgm:t>
        <a:bodyPr/>
        <a:lstStyle/>
        <a:p>
          <a:endParaRPr lang="en-US"/>
        </a:p>
      </dgm:t>
    </dgm:pt>
    <dgm:pt modelId="{0EC7149A-14E2-4B5B-BFDF-423116771783}">
      <dgm:prSet/>
      <dgm:spPr/>
      <dgm:t>
        <a:bodyPr/>
        <a:lstStyle/>
        <a:p>
          <a:r>
            <a:rPr lang="hr-HR"/>
            <a:t>Demos uključen u rad Narodne skupštine</a:t>
          </a:r>
          <a:endParaRPr lang="en-US"/>
        </a:p>
      </dgm:t>
    </dgm:pt>
    <dgm:pt modelId="{1D89FB0A-AC1E-4B0A-9B5C-C8CC690828E1}" type="parTrans" cxnId="{5B2C0652-3B09-4F2C-BD73-D23EC17B8881}">
      <dgm:prSet/>
      <dgm:spPr/>
      <dgm:t>
        <a:bodyPr/>
        <a:lstStyle/>
        <a:p>
          <a:endParaRPr lang="en-US"/>
        </a:p>
      </dgm:t>
    </dgm:pt>
    <dgm:pt modelId="{0127013C-2F85-4C4E-8F0E-C9457F0E8F8D}" type="sibTrans" cxnId="{5B2C0652-3B09-4F2C-BD73-D23EC17B8881}">
      <dgm:prSet/>
      <dgm:spPr/>
      <dgm:t>
        <a:bodyPr/>
        <a:lstStyle/>
        <a:p>
          <a:endParaRPr lang="en-US"/>
        </a:p>
      </dgm:t>
    </dgm:pt>
    <dgm:pt modelId="{78181EE0-5AA1-4C08-A539-A211C4153191}">
      <dgm:prSet/>
      <dgm:spPr/>
      <dgm:t>
        <a:bodyPr/>
        <a:lstStyle/>
        <a:p>
          <a:r>
            <a:rPr lang="hr-HR"/>
            <a:t>Ograničena moć aristokracije</a:t>
          </a:r>
          <a:endParaRPr lang="en-US"/>
        </a:p>
      </dgm:t>
    </dgm:pt>
    <dgm:pt modelId="{EE53A626-6D95-4CAF-BF3C-0EFED070B7C9}" type="parTrans" cxnId="{29156AD3-FD70-4DA5-B6C3-4B81D1234888}">
      <dgm:prSet/>
      <dgm:spPr/>
      <dgm:t>
        <a:bodyPr/>
        <a:lstStyle/>
        <a:p>
          <a:endParaRPr lang="en-US"/>
        </a:p>
      </dgm:t>
    </dgm:pt>
    <dgm:pt modelId="{AA0AB1A0-8A2B-4E86-9590-DAB2D2DDD77A}" type="sibTrans" cxnId="{29156AD3-FD70-4DA5-B6C3-4B81D1234888}">
      <dgm:prSet/>
      <dgm:spPr/>
      <dgm:t>
        <a:bodyPr/>
        <a:lstStyle/>
        <a:p>
          <a:endParaRPr lang="en-US"/>
        </a:p>
      </dgm:t>
    </dgm:pt>
    <dgm:pt modelId="{CE2B4666-8C72-4FEB-A697-E0CA6C03CEC0}">
      <dgm:prSet/>
      <dgm:spPr/>
      <dgm:t>
        <a:bodyPr/>
        <a:lstStyle/>
        <a:p>
          <a:r>
            <a:rPr lang="hr-HR" dirty="0"/>
            <a:t>Razvoj atenske demokracije</a:t>
          </a:r>
          <a:endParaRPr lang="en-US" dirty="0"/>
        </a:p>
      </dgm:t>
    </dgm:pt>
    <dgm:pt modelId="{B621200E-3836-480B-B695-753815759C1E}" type="parTrans" cxnId="{62FF272E-0C1B-41DD-92E6-4CA0BFABD504}">
      <dgm:prSet/>
      <dgm:spPr/>
      <dgm:t>
        <a:bodyPr/>
        <a:lstStyle/>
        <a:p>
          <a:endParaRPr lang="en-US"/>
        </a:p>
      </dgm:t>
    </dgm:pt>
    <dgm:pt modelId="{6C212D60-2CF7-40A9-9D40-5148AC6671F6}" type="sibTrans" cxnId="{62FF272E-0C1B-41DD-92E6-4CA0BFABD504}">
      <dgm:prSet/>
      <dgm:spPr/>
      <dgm:t>
        <a:bodyPr/>
        <a:lstStyle/>
        <a:p>
          <a:endParaRPr lang="en-US"/>
        </a:p>
      </dgm:t>
    </dgm:pt>
    <dgm:pt modelId="{9DA86C68-ECA1-420E-80DB-BED06DE37AAD}">
      <dgm:prSet/>
      <dgm:spPr/>
      <dgm:t>
        <a:bodyPr/>
        <a:lstStyle/>
        <a:p>
          <a:r>
            <a:rPr lang="hr-HR" dirty="0"/>
            <a:t>Zakonodavac </a:t>
          </a:r>
          <a:r>
            <a:rPr lang="hr-HR" dirty="0" err="1"/>
            <a:t>Solon</a:t>
          </a:r>
          <a:r>
            <a:rPr lang="hr-HR" dirty="0"/>
            <a:t> je ukinuo dužničko ropstvo</a:t>
          </a:r>
          <a:endParaRPr lang="en-US" dirty="0"/>
        </a:p>
      </dgm:t>
    </dgm:pt>
    <dgm:pt modelId="{5E9F075D-9CE5-44CD-8E35-65860CE05DE4}" type="parTrans" cxnId="{3A04CD3E-0641-4DB8-AE83-BEEDC154F2D7}">
      <dgm:prSet/>
      <dgm:spPr/>
      <dgm:t>
        <a:bodyPr/>
        <a:lstStyle/>
        <a:p>
          <a:endParaRPr lang="hr-HR"/>
        </a:p>
      </dgm:t>
    </dgm:pt>
    <dgm:pt modelId="{77EFE46A-1AF4-418C-A798-F791B61A17C8}" type="sibTrans" cxnId="{3A04CD3E-0641-4DB8-AE83-BEEDC154F2D7}">
      <dgm:prSet/>
      <dgm:spPr/>
      <dgm:t>
        <a:bodyPr/>
        <a:lstStyle/>
        <a:p>
          <a:endParaRPr lang="hr-HR"/>
        </a:p>
      </dgm:t>
    </dgm:pt>
    <dgm:pt modelId="{124F59F8-FC3D-4F85-9D72-0507544FCCE0}" type="pres">
      <dgm:prSet presAssocID="{B6658F83-28E3-42DE-9383-18CB151E4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B554BB0-BCFD-4648-A481-BB896B741D4F}" type="pres">
      <dgm:prSet presAssocID="{B3F0D513-89D1-4D62-9C84-FBA0196455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0F4B5D-8F7A-43F2-9755-2C8FBA2512F5}" type="pres">
      <dgm:prSet presAssocID="{59F46246-FFED-42E3-9A0F-BCE8104D4D1E}" presName="spacer" presStyleCnt="0"/>
      <dgm:spPr/>
    </dgm:pt>
    <dgm:pt modelId="{998A1C93-4E87-458B-8526-33982F4E8C0D}" type="pres">
      <dgm:prSet presAssocID="{B0D85E94-3267-4E6E-9200-F323F940981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6A1B34-BB0E-40AB-B670-0A5A152E3F2D}" type="pres">
      <dgm:prSet presAssocID="{62B89540-1334-4E08-A090-6D22CC43C09E}" presName="spacer" presStyleCnt="0"/>
      <dgm:spPr/>
    </dgm:pt>
    <dgm:pt modelId="{7671AC9B-0F83-43B0-BA39-B67D6CD547F0}" type="pres">
      <dgm:prSet presAssocID="{0EC7149A-14E2-4B5B-BFDF-42311677178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8EE9C8-BB75-464D-B6BA-CC893D5D2CDE}" type="pres">
      <dgm:prSet presAssocID="{0127013C-2F85-4C4E-8F0E-C9457F0E8F8D}" presName="spacer" presStyleCnt="0"/>
      <dgm:spPr/>
    </dgm:pt>
    <dgm:pt modelId="{9B955A3A-FD1E-4E45-9A21-74D8F8D978A5}" type="pres">
      <dgm:prSet presAssocID="{78181EE0-5AA1-4C08-A539-A211C415319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BB5E9C-3C66-437B-9E61-A83616B71678}" type="pres">
      <dgm:prSet presAssocID="{AA0AB1A0-8A2B-4E86-9590-DAB2D2DDD77A}" presName="spacer" presStyleCnt="0"/>
      <dgm:spPr/>
    </dgm:pt>
    <dgm:pt modelId="{FBBCC041-698E-41CE-8840-B995821469BD}" type="pres">
      <dgm:prSet presAssocID="{CE2B4666-8C72-4FEB-A697-E0CA6C03CE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116100-8356-4416-8258-2EDE7CA84DD1}" type="pres">
      <dgm:prSet presAssocID="{6C212D60-2CF7-40A9-9D40-5148AC6671F6}" presName="spacer" presStyleCnt="0"/>
      <dgm:spPr/>
    </dgm:pt>
    <dgm:pt modelId="{31513997-B422-4D80-81C4-ED8B20CF571A}" type="pres">
      <dgm:prSet presAssocID="{9DA86C68-ECA1-420E-80DB-BED06DE37AA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9156AD3-FD70-4DA5-B6C3-4B81D1234888}" srcId="{B6658F83-28E3-42DE-9383-18CB151E47E8}" destId="{78181EE0-5AA1-4C08-A539-A211C4153191}" srcOrd="3" destOrd="0" parTransId="{EE53A626-6D95-4CAF-BF3C-0EFED070B7C9}" sibTransId="{AA0AB1A0-8A2B-4E86-9590-DAB2D2DDD77A}"/>
    <dgm:cxn modelId="{5B2C0652-3B09-4F2C-BD73-D23EC17B8881}" srcId="{B6658F83-28E3-42DE-9383-18CB151E47E8}" destId="{0EC7149A-14E2-4B5B-BFDF-423116771783}" srcOrd="2" destOrd="0" parTransId="{1D89FB0A-AC1E-4B0A-9B5C-C8CC690828E1}" sibTransId="{0127013C-2F85-4C4E-8F0E-C9457F0E8F8D}"/>
    <dgm:cxn modelId="{B0129D12-CF29-482C-A9B1-09EE12E45EE2}" srcId="{B6658F83-28E3-42DE-9383-18CB151E47E8}" destId="{B3F0D513-89D1-4D62-9C84-FBA019645570}" srcOrd="0" destOrd="0" parTransId="{511BE426-B24C-4F45-808E-EED3D2BDCDCA}" sibTransId="{59F46246-FFED-42E3-9A0F-BCE8104D4D1E}"/>
    <dgm:cxn modelId="{F55298C0-6795-4680-9FB2-6032FBBBDE8C}" type="presOf" srcId="{B0D85E94-3267-4E6E-9200-F323F9409816}" destId="{998A1C93-4E87-458B-8526-33982F4E8C0D}" srcOrd="0" destOrd="0" presId="urn:microsoft.com/office/officeart/2005/8/layout/vList2"/>
    <dgm:cxn modelId="{7A2DFB4E-7EE7-4C8C-B737-0F79F5D7644F}" type="presOf" srcId="{CE2B4666-8C72-4FEB-A697-E0CA6C03CEC0}" destId="{FBBCC041-698E-41CE-8840-B995821469BD}" srcOrd="0" destOrd="0" presId="urn:microsoft.com/office/officeart/2005/8/layout/vList2"/>
    <dgm:cxn modelId="{5C876FAF-BCA6-4B97-BECA-2362CED841F0}" type="presOf" srcId="{9DA86C68-ECA1-420E-80DB-BED06DE37AAD}" destId="{31513997-B422-4D80-81C4-ED8B20CF571A}" srcOrd="0" destOrd="0" presId="urn:microsoft.com/office/officeart/2005/8/layout/vList2"/>
    <dgm:cxn modelId="{5E4623C5-E019-4ECE-BBC0-EDDCE023FE1D}" type="presOf" srcId="{B3F0D513-89D1-4D62-9C84-FBA019645570}" destId="{8B554BB0-BCFD-4648-A481-BB896B741D4F}" srcOrd="0" destOrd="0" presId="urn:microsoft.com/office/officeart/2005/8/layout/vList2"/>
    <dgm:cxn modelId="{391686FF-25B2-4510-BA80-072E9524FA53}" type="presOf" srcId="{0EC7149A-14E2-4B5B-BFDF-423116771783}" destId="{7671AC9B-0F83-43B0-BA39-B67D6CD547F0}" srcOrd="0" destOrd="0" presId="urn:microsoft.com/office/officeart/2005/8/layout/vList2"/>
    <dgm:cxn modelId="{62FF272E-0C1B-41DD-92E6-4CA0BFABD504}" srcId="{B6658F83-28E3-42DE-9383-18CB151E47E8}" destId="{CE2B4666-8C72-4FEB-A697-E0CA6C03CEC0}" srcOrd="4" destOrd="0" parTransId="{B621200E-3836-480B-B695-753815759C1E}" sibTransId="{6C212D60-2CF7-40A9-9D40-5148AC6671F6}"/>
    <dgm:cxn modelId="{ECF41CEE-213E-46C1-B059-955B8326F6BE}" type="presOf" srcId="{78181EE0-5AA1-4C08-A539-A211C4153191}" destId="{9B955A3A-FD1E-4E45-9A21-74D8F8D978A5}" srcOrd="0" destOrd="0" presId="urn:microsoft.com/office/officeart/2005/8/layout/vList2"/>
    <dgm:cxn modelId="{3A04CD3E-0641-4DB8-AE83-BEEDC154F2D7}" srcId="{B6658F83-28E3-42DE-9383-18CB151E47E8}" destId="{9DA86C68-ECA1-420E-80DB-BED06DE37AAD}" srcOrd="5" destOrd="0" parTransId="{5E9F075D-9CE5-44CD-8E35-65860CE05DE4}" sibTransId="{77EFE46A-1AF4-418C-A798-F791B61A17C8}"/>
    <dgm:cxn modelId="{729386AD-F4CF-4274-B21A-8C691BFE602B}" type="presOf" srcId="{B6658F83-28E3-42DE-9383-18CB151E47E8}" destId="{124F59F8-FC3D-4F85-9D72-0507544FCCE0}" srcOrd="0" destOrd="0" presId="urn:microsoft.com/office/officeart/2005/8/layout/vList2"/>
    <dgm:cxn modelId="{E758AB3B-012D-4499-BD2E-A3FB17DBFD00}" srcId="{B6658F83-28E3-42DE-9383-18CB151E47E8}" destId="{B0D85E94-3267-4E6E-9200-F323F9409816}" srcOrd="1" destOrd="0" parTransId="{A91F6EE7-2BD9-41A0-A103-17AABECE0B29}" sibTransId="{62B89540-1334-4E08-A090-6D22CC43C09E}"/>
    <dgm:cxn modelId="{ABF6E4B2-4AFB-4DFF-AE55-960E7D261B81}" type="presParOf" srcId="{124F59F8-FC3D-4F85-9D72-0507544FCCE0}" destId="{8B554BB0-BCFD-4648-A481-BB896B741D4F}" srcOrd="0" destOrd="0" presId="urn:microsoft.com/office/officeart/2005/8/layout/vList2"/>
    <dgm:cxn modelId="{42DF1629-F153-44AA-993E-A1908E0FF67E}" type="presParOf" srcId="{124F59F8-FC3D-4F85-9D72-0507544FCCE0}" destId="{740F4B5D-8F7A-43F2-9755-2C8FBA2512F5}" srcOrd="1" destOrd="0" presId="urn:microsoft.com/office/officeart/2005/8/layout/vList2"/>
    <dgm:cxn modelId="{C0918752-D62B-42FF-8D76-F8F3B09772D5}" type="presParOf" srcId="{124F59F8-FC3D-4F85-9D72-0507544FCCE0}" destId="{998A1C93-4E87-458B-8526-33982F4E8C0D}" srcOrd="2" destOrd="0" presId="urn:microsoft.com/office/officeart/2005/8/layout/vList2"/>
    <dgm:cxn modelId="{FD5634E6-3DB4-45DB-88A8-5260FCDC0993}" type="presParOf" srcId="{124F59F8-FC3D-4F85-9D72-0507544FCCE0}" destId="{9A6A1B34-BB0E-40AB-B670-0A5A152E3F2D}" srcOrd="3" destOrd="0" presId="urn:microsoft.com/office/officeart/2005/8/layout/vList2"/>
    <dgm:cxn modelId="{FDCA3D30-690F-4E26-9F30-24293732DD95}" type="presParOf" srcId="{124F59F8-FC3D-4F85-9D72-0507544FCCE0}" destId="{7671AC9B-0F83-43B0-BA39-B67D6CD547F0}" srcOrd="4" destOrd="0" presId="urn:microsoft.com/office/officeart/2005/8/layout/vList2"/>
    <dgm:cxn modelId="{FBA4444A-F950-460D-8727-E65DC02E2FE6}" type="presParOf" srcId="{124F59F8-FC3D-4F85-9D72-0507544FCCE0}" destId="{708EE9C8-BB75-464D-B6BA-CC893D5D2CDE}" srcOrd="5" destOrd="0" presId="urn:microsoft.com/office/officeart/2005/8/layout/vList2"/>
    <dgm:cxn modelId="{752FD87C-AC12-4E36-A4C8-FED0CFF19740}" type="presParOf" srcId="{124F59F8-FC3D-4F85-9D72-0507544FCCE0}" destId="{9B955A3A-FD1E-4E45-9A21-74D8F8D978A5}" srcOrd="6" destOrd="0" presId="urn:microsoft.com/office/officeart/2005/8/layout/vList2"/>
    <dgm:cxn modelId="{2F6EB1DB-43FD-47B5-A332-E952DD982059}" type="presParOf" srcId="{124F59F8-FC3D-4F85-9D72-0507544FCCE0}" destId="{75BB5E9C-3C66-437B-9E61-A83616B71678}" srcOrd="7" destOrd="0" presId="urn:microsoft.com/office/officeart/2005/8/layout/vList2"/>
    <dgm:cxn modelId="{22CCB6DD-D915-419F-9504-CB3BEBA024F8}" type="presParOf" srcId="{124F59F8-FC3D-4F85-9D72-0507544FCCE0}" destId="{FBBCC041-698E-41CE-8840-B995821469BD}" srcOrd="8" destOrd="0" presId="urn:microsoft.com/office/officeart/2005/8/layout/vList2"/>
    <dgm:cxn modelId="{7A637E3F-C13F-4A40-9433-2206BF4A7C94}" type="presParOf" srcId="{124F59F8-FC3D-4F85-9D72-0507544FCCE0}" destId="{CB116100-8356-4416-8258-2EDE7CA84DD1}" srcOrd="9" destOrd="0" presId="urn:microsoft.com/office/officeart/2005/8/layout/vList2"/>
    <dgm:cxn modelId="{6154CFFB-3B60-40BA-816F-80152CAD40C0}" type="presParOf" srcId="{124F59F8-FC3D-4F85-9D72-0507544FCCE0}" destId="{31513997-B422-4D80-81C4-ED8B20CF571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65EAC2-AE34-4685-A3F9-63C19B37C4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508F9-B49A-4D9C-908D-B04047E23D7C}">
      <dgm:prSet/>
      <dgm:spPr/>
      <dgm:t>
        <a:bodyPr/>
        <a:lstStyle/>
        <a:p>
          <a:r>
            <a:rPr lang="hr-HR" dirty="0"/>
            <a:t>Aristokratska republika</a:t>
          </a:r>
          <a:endParaRPr lang="en-US" dirty="0"/>
        </a:p>
      </dgm:t>
    </dgm:pt>
    <dgm:pt modelId="{B06C2EAC-165F-4093-81B2-6200A8559A55}" type="parTrans" cxnId="{4511D3CD-0C6E-488D-99CD-607F19EE4B8F}">
      <dgm:prSet/>
      <dgm:spPr/>
      <dgm:t>
        <a:bodyPr/>
        <a:lstStyle/>
        <a:p>
          <a:endParaRPr lang="en-US"/>
        </a:p>
      </dgm:t>
    </dgm:pt>
    <dgm:pt modelId="{864DD8B3-AB55-4F4C-9E3C-2D311D0446AB}" type="sibTrans" cxnId="{4511D3CD-0C6E-488D-99CD-607F19EE4B8F}">
      <dgm:prSet/>
      <dgm:spPr/>
      <dgm:t>
        <a:bodyPr/>
        <a:lstStyle/>
        <a:p>
          <a:endParaRPr lang="en-US"/>
        </a:p>
      </dgm:t>
    </dgm:pt>
    <dgm:pt modelId="{EDF1FB1D-587B-40ED-B263-E814099C63B8}">
      <dgm:prSet/>
      <dgm:spPr/>
      <dgm:t>
        <a:bodyPr/>
        <a:lstStyle/>
        <a:p>
          <a:r>
            <a:rPr lang="hr-HR" dirty="0"/>
            <a:t>Arhonti, vijeće od devet članova</a:t>
          </a:r>
          <a:endParaRPr lang="en-US" dirty="0"/>
        </a:p>
      </dgm:t>
    </dgm:pt>
    <dgm:pt modelId="{058E8313-2125-4C17-9F8A-27688103010E}" type="parTrans" cxnId="{0DFCE3B1-B4B0-402B-9E3C-323BB86DE7FF}">
      <dgm:prSet/>
      <dgm:spPr/>
      <dgm:t>
        <a:bodyPr/>
        <a:lstStyle/>
        <a:p>
          <a:endParaRPr lang="en-US"/>
        </a:p>
      </dgm:t>
    </dgm:pt>
    <dgm:pt modelId="{944D206F-A90F-461F-BFCC-410FE93F5B3E}" type="sibTrans" cxnId="{0DFCE3B1-B4B0-402B-9E3C-323BB86DE7FF}">
      <dgm:prSet/>
      <dgm:spPr/>
      <dgm:t>
        <a:bodyPr/>
        <a:lstStyle/>
        <a:p>
          <a:endParaRPr lang="en-US"/>
        </a:p>
      </dgm:t>
    </dgm:pt>
    <dgm:pt modelId="{097C71D4-1913-4F8F-868C-EA60482BEE41}">
      <dgm:prSet/>
      <dgm:spPr/>
      <dgm:t>
        <a:bodyPr/>
        <a:lstStyle/>
        <a:p>
          <a:r>
            <a:rPr lang="hr-HR" dirty="0"/>
            <a:t>Agora, otvoreni gradski trg</a:t>
          </a:r>
          <a:endParaRPr lang="en-US" dirty="0"/>
        </a:p>
      </dgm:t>
    </dgm:pt>
    <dgm:pt modelId="{97703DF4-9BD5-4F7A-9B5A-02F2C223B241}" type="parTrans" cxnId="{5E0F05DA-BCA8-478C-A5A7-83CE14A03EFA}">
      <dgm:prSet/>
      <dgm:spPr/>
      <dgm:t>
        <a:bodyPr/>
        <a:lstStyle/>
        <a:p>
          <a:endParaRPr lang="en-US"/>
        </a:p>
      </dgm:t>
    </dgm:pt>
    <dgm:pt modelId="{45EB1B68-5F99-46B9-B903-72856DE272F0}" type="sibTrans" cxnId="{5E0F05DA-BCA8-478C-A5A7-83CE14A03EFA}">
      <dgm:prSet/>
      <dgm:spPr/>
      <dgm:t>
        <a:bodyPr/>
        <a:lstStyle/>
        <a:p>
          <a:endParaRPr lang="en-US"/>
        </a:p>
      </dgm:t>
    </dgm:pt>
    <dgm:pt modelId="{FAD952D5-6506-43FD-B8C6-FCEF6A8C19D6}">
      <dgm:prSet/>
      <dgm:spPr/>
      <dgm:t>
        <a:bodyPr/>
        <a:lstStyle/>
        <a:p>
          <a:r>
            <a:rPr lang="hr-HR" dirty="0"/>
            <a:t>Narodna skupština</a:t>
          </a:r>
          <a:endParaRPr lang="en-US" dirty="0"/>
        </a:p>
      </dgm:t>
    </dgm:pt>
    <dgm:pt modelId="{751E2443-1632-41B4-9EB6-723878E048EC}" type="parTrans" cxnId="{AF66EF13-06BF-47AE-87F6-37F0DE0E0EB8}">
      <dgm:prSet/>
      <dgm:spPr/>
      <dgm:t>
        <a:bodyPr/>
        <a:lstStyle/>
        <a:p>
          <a:endParaRPr lang="en-US"/>
        </a:p>
      </dgm:t>
    </dgm:pt>
    <dgm:pt modelId="{CEDE1470-3FCF-432B-B1C2-F333A7F4CB66}" type="sibTrans" cxnId="{AF66EF13-06BF-47AE-87F6-37F0DE0E0EB8}">
      <dgm:prSet/>
      <dgm:spPr/>
      <dgm:t>
        <a:bodyPr/>
        <a:lstStyle/>
        <a:p>
          <a:endParaRPr lang="en-US"/>
        </a:p>
      </dgm:t>
    </dgm:pt>
    <dgm:pt modelId="{9B91DF3E-5670-4E3E-AFEC-55244E0A5D31}">
      <dgm:prSet/>
      <dgm:spPr/>
      <dgm:t>
        <a:bodyPr/>
        <a:lstStyle/>
        <a:p>
          <a:r>
            <a:rPr lang="hr-HR" dirty="0"/>
            <a:t>Demos</a:t>
          </a:r>
          <a:endParaRPr lang="en-US" dirty="0"/>
        </a:p>
      </dgm:t>
    </dgm:pt>
    <dgm:pt modelId="{2DAFF4B5-C401-40C6-9776-541D882D02F0}" type="parTrans" cxnId="{E91387CA-22F5-4BC7-8C23-66D6F05BCA0E}">
      <dgm:prSet/>
      <dgm:spPr/>
      <dgm:t>
        <a:bodyPr/>
        <a:lstStyle/>
        <a:p>
          <a:endParaRPr lang="en-US"/>
        </a:p>
      </dgm:t>
    </dgm:pt>
    <dgm:pt modelId="{5BB6439E-9EA6-418C-97C8-7CFD18EFED89}" type="sibTrans" cxnId="{E91387CA-22F5-4BC7-8C23-66D6F05BCA0E}">
      <dgm:prSet/>
      <dgm:spPr/>
      <dgm:t>
        <a:bodyPr/>
        <a:lstStyle/>
        <a:p>
          <a:endParaRPr lang="en-US"/>
        </a:p>
      </dgm:t>
    </dgm:pt>
    <dgm:pt modelId="{D6813C9D-5647-4594-989D-818E1435144B}" type="pres">
      <dgm:prSet presAssocID="{8865EAC2-AE34-4685-A3F9-63C19B37C4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197164-0F51-4623-9179-D8949192DDA4}" type="pres">
      <dgm:prSet presAssocID="{C3A508F9-B49A-4D9C-908D-B04047E23D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A9BB75-135B-4A89-B5D9-92ABB48B6A60}" type="pres">
      <dgm:prSet presAssocID="{864DD8B3-AB55-4F4C-9E3C-2D311D0446AB}" presName="spacer" presStyleCnt="0"/>
      <dgm:spPr/>
    </dgm:pt>
    <dgm:pt modelId="{EED03D9A-4FF2-44D9-B402-95C7639DDBA7}" type="pres">
      <dgm:prSet presAssocID="{EDF1FB1D-587B-40ED-B263-E814099C63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6F5E0B-0AB4-43CD-B4EC-D04C80F13CD1}" type="pres">
      <dgm:prSet presAssocID="{944D206F-A90F-461F-BFCC-410FE93F5B3E}" presName="spacer" presStyleCnt="0"/>
      <dgm:spPr/>
    </dgm:pt>
    <dgm:pt modelId="{22D1B30D-99DB-444E-8693-B086B61DBE1D}" type="pres">
      <dgm:prSet presAssocID="{097C71D4-1913-4F8F-868C-EA60482BEE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359CC9-71D3-482A-AEB0-5FABCA2719ED}" type="pres">
      <dgm:prSet presAssocID="{45EB1B68-5F99-46B9-B903-72856DE272F0}" presName="spacer" presStyleCnt="0"/>
      <dgm:spPr/>
    </dgm:pt>
    <dgm:pt modelId="{841DD666-A6FA-4964-A7BD-42AC12F671FE}" type="pres">
      <dgm:prSet presAssocID="{FAD952D5-6506-43FD-B8C6-FCEF6A8C19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CB3B1E-8FE9-4F9F-80A5-53A39951F407}" type="pres">
      <dgm:prSet presAssocID="{CEDE1470-3FCF-432B-B1C2-F333A7F4CB66}" presName="spacer" presStyleCnt="0"/>
      <dgm:spPr/>
    </dgm:pt>
    <dgm:pt modelId="{AFAF6B14-5382-435A-B9B5-92540E4F5924}" type="pres">
      <dgm:prSet presAssocID="{9B91DF3E-5670-4E3E-AFEC-55244E0A5D3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511D3CD-0C6E-488D-99CD-607F19EE4B8F}" srcId="{8865EAC2-AE34-4685-A3F9-63C19B37C4CF}" destId="{C3A508F9-B49A-4D9C-908D-B04047E23D7C}" srcOrd="0" destOrd="0" parTransId="{B06C2EAC-165F-4093-81B2-6200A8559A55}" sibTransId="{864DD8B3-AB55-4F4C-9E3C-2D311D0446AB}"/>
    <dgm:cxn modelId="{359A6D67-6DB6-43EF-9F91-921383D4B34F}" type="presOf" srcId="{8865EAC2-AE34-4685-A3F9-63C19B37C4CF}" destId="{D6813C9D-5647-4594-989D-818E1435144B}" srcOrd="0" destOrd="0" presId="urn:microsoft.com/office/officeart/2005/8/layout/vList2"/>
    <dgm:cxn modelId="{0DFCE3B1-B4B0-402B-9E3C-323BB86DE7FF}" srcId="{8865EAC2-AE34-4685-A3F9-63C19B37C4CF}" destId="{EDF1FB1D-587B-40ED-B263-E814099C63B8}" srcOrd="1" destOrd="0" parTransId="{058E8313-2125-4C17-9F8A-27688103010E}" sibTransId="{944D206F-A90F-461F-BFCC-410FE93F5B3E}"/>
    <dgm:cxn modelId="{A6446F63-D8E5-4187-8A2B-F674E958604B}" type="presOf" srcId="{C3A508F9-B49A-4D9C-908D-B04047E23D7C}" destId="{A7197164-0F51-4623-9179-D8949192DDA4}" srcOrd="0" destOrd="0" presId="urn:microsoft.com/office/officeart/2005/8/layout/vList2"/>
    <dgm:cxn modelId="{AF66EF13-06BF-47AE-87F6-37F0DE0E0EB8}" srcId="{8865EAC2-AE34-4685-A3F9-63C19B37C4CF}" destId="{FAD952D5-6506-43FD-B8C6-FCEF6A8C19D6}" srcOrd="3" destOrd="0" parTransId="{751E2443-1632-41B4-9EB6-723878E048EC}" sibTransId="{CEDE1470-3FCF-432B-B1C2-F333A7F4CB66}"/>
    <dgm:cxn modelId="{5E0F05DA-BCA8-478C-A5A7-83CE14A03EFA}" srcId="{8865EAC2-AE34-4685-A3F9-63C19B37C4CF}" destId="{097C71D4-1913-4F8F-868C-EA60482BEE41}" srcOrd="2" destOrd="0" parTransId="{97703DF4-9BD5-4F7A-9B5A-02F2C223B241}" sibTransId="{45EB1B68-5F99-46B9-B903-72856DE272F0}"/>
    <dgm:cxn modelId="{E91387CA-22F5-4BC7-8C23-66D6F05BCA0E}" srcId="{8865EAC2-AE34-4685-A3F9-63C19B37C4CF}" destId="{9B91DF3E-5670-4E3E-AFEC-55244E0A5D31}" srcOrd="4" destOrd="0" parTransId="{2DAFF4B5-C401-40C6-9776-541D882D02F0}" sibTransId="{5BB6439E-9EA6-418C-97C8-7CFD18EFED89}"/>
    <dgm:cxn modelId="{97E6F910-DB2B-4794-938E-B6120B019D20}" type="presOf" srcId="{EDF1FB1D-587B-40ED-B263-E814099C63B8}" destId="{EED03D9A-4FF2-44D9-B402-95C7639DDBA7}" srcOrd="0" destOrd="0" presId="urn:microsoft.com/office/officeart/2005/8/layout/vList2"/>
    <dgm:cxn modelId="{62190DFD-0755-40C6-94D1-12A1E3A5CD3F}" type="presOf" srcId="{9B91DF3E-5670-4E3E-AFEC-55244E0A5D31}" destId="{AFAF6B14-5382-435A-B9B5-92540E4F5924}" srcOrd="0" destOrd="0" presId="urn:microsoft.com/office/officeart/2005/8/layout/vList2"/>
    <dgm:cxn modelId="{D927A3D7-EC39-40C8-82CD-8BB8EFC9C875}" type="presOf" srcId="{FAD952D5-6506-43FD-B8C6-FCEF6A8C19D6}" destId="{841DD666-A6FA-4964-A7BD-42AC12F671FE}" srcOrd="0" destOrd="0" presId="urn:microsoft.com/office/officeart/2005/8/layout/vList2"/>
    <dgm:cxn modelId="{543A8DA4-9500-497A-8F99-8AA4D2F92D04}" type="presOf" srcId="{097C71D4-1913-4F8F-868C-EA60482BEE41}" destId="{22D1B30D-99DB-444E-8693-B086B61DBE1D}" srcOrd="0" destOrd="0" presId="urn:microsoft.com/office/officeart/2005/8/layout/vList2"/>
    <dgm:cxn modelId="{5E259B9E-4E02-4002-8A41-3BF34EA5AF66}" type="presParOf" srcId="{D6813C9D-5647-4594-989D-818E1435144B}" destId="{A7197164-0F51-4623-9179-D8949192DDA4}" srcOrd="0" destOrd="0" presId="urn:microsoft.com/office/officeart/2005/8/layout/vList2"/>
    <dgm:cxn modelId="{02BBB3CB-FD46-417B-AF85-E6BF6B749DA8}" type="presParOf" srcId="{D6813C9D-5647-4594-989D-818E1435144B}" destId="{B1A9BB75-135B-4A89-B5D9-92ABB48B6A60}" srcOrd="1" destOrd="0" presId="urn:microsoft.com/office/officeart/2005/8/layout/vList2"/>
    <dgm:cxn modelId="{0D5969B7-BDCF-4FC5-BA33-EEC052C69EE4}" type="presParOf" srcId="{D6813C9D-5647-4594-989D-818E1435144B}" destId="{EED03D9A-4FF2-44D9-B402-95C7639DDBA7}" srcOrd="2" destOrd="0" presId="urn:microsoft.com/office/officeart/2005/8/layout/vList2"/>
    <dgm:cxn modelId="{F700C1D4-5094-4D9B-A706-77D69571FEE1}" type="presParOf" srcId="{D6813C9D-5647-4594-989D-818E1435144B}" destId="{2A6F5E0B-0AB4-43CD-B4EC-D04C80F13CD1}" srcOrd="3" destOrd="0" presId="urn:microsoft.com/office/officeart/2005/8/layout/vList2"/>
    <dgm:cxn modelId="{6F5861B6-7599-46F2-8089-7F8FD2A5D04B}" type="presParOf" srcId="{D6813C9D-5647-4594-989D-818E1435144B}" destId="{22D1B30D-99DB-444E-8693-B086B61DBE1D}" srcOrd="4" destOrd="0" presId="urn:microsoft.com/office/officeart/2005/8/layout/vList2"/>
    <dgm:cxn modelId="{F0F00D5A-6EC4-4678-BF1A-6E08B73E2A26}" type="presParOf" srcId="{D6813C9D-5647-4594-989D-818E1435144B}" destId="{3A359CC9-71D3-482A-AEB0-5FABCA2719ED}" srcOrd="5" destOrd="0" presId="urn:microsoft.com/office/officeart/2005/8/layout/vList2"/>
    <dgm:cxn modelId="{684D5718-CC7D-43A7-AC58-4D409C5DBFAA}" type="presParOf" srcId="{D6813C9D-5647-4594-989D-818E1435144B}" destId="{841DD666-A6FA-4964-A7BD-42AC12F671FE}" srcOrd="6" destOrd="0" presId="urn:microsoft.com/office/officeart/2005/8/layout/vList2"/>
    <dgm:cxn modelId="{EA3443B4-20D2-45E2-A33F-6335A265F0D9}" type="presParOf" srcId="{D6813C9D-5647-4594-989D-818E1435144B}" destId="{EFCB3B1E-8FE9-4F9F-80A5-53A39951F407}" srcOrd="7" destOrd="0" presId="urn:microsoft.com/office/officeart/2005/8/layout/vList2"/>
    <dgm:cxn modelId="{B0268357-AF65-4604-9B11-8FA7116F7522}" type="presParOf" srcId="{D6813C9D-5647-4594-989D-818E1435144B}" destId="{AFAF6B14-5382-435A-B9B5-92540E4F59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AE4C7F-0B48-4E8D-86CA-EA087102AE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5F36D1-4F39-4439-B62A-25172E3A2EEE}">
      <dgm:prSet/>
      <dgm:spPr/>
      <dgm:t>
        <a:bodyPr/>
        <a:lstStyle/>
        <a:p>
          <a:r>
            <a:rPr lang="hr-HR" dirty="0"/>
            <a:t>Ukidanje dužničkog ropstva</a:t>
          </a:r>
          <a:endParaRPr lang="en-US" dirty="0"/>
        </a:p>
      </dgm:t>
    </dgm:pt>
    <dgm:pt modelId="{A795717E-BB04-4A8A-8864-8C52240F8361}" type="parTrans" cxnId="{190695DA-E80C-4B45-A8A7-C092A5B4D488}">
      <dgm:prSet/>
      <dgm:spPr/>
      <dgm:t>
        <a:bodyPr/>
        <a:lstStyle/>
        <a:p>
          <a:endParaRPr lang="en-US"/>
        </a:p>
      </dgm:t>
    </dgm:pt>
    <dgm:pt modelId="{3DE7EC54-33B1-4BB0-B57D-1BA5ECA3B8FD}" type="sibTrans" cxnId="{190695DA-E80C-4B45-A8A7-C092A5B4D488}">
      <dgm:prSet/>
      <dgm:spPr/>
      <dgm:t>
        <a:bodyPr/>
        <a:lstStyle/>
        <a:p>
          <a:endParaRPr lang="en-US"/>
        </a:p>
      </dgm:t>
    </dgm:pt>
    <dgm:pt modelId="{174C0DE2-957D-4C6B-8616-64B743102598}">
      <dgm:prSet/>
      <dgm:spPr/>
      <dgm:t>
        <a:bodyPr/>
        <a:lstStyle/>
        <a:p>
          <a:r>
            <a:rPr lang="hr-HR" dirty="0"/>
            <a:t>Uvođenje </a:t>
          </a:r>
          <a:r>
            <a:rPr lang="hr-HR" dirty="0" err="1"/>
            <a:t>ostrakizma</a:t>
          </a:r>
          <a:endParaRPr lang="en-US" dirty="0"/>
        </a:p>
      </dgm:t>
    </dgm:pt>
    <dgm:pt modelId="{37359179-4B27-4644-94F6-EC8DC7FF590E}" type="parTrans" cxnId="{ADF265C4-AB44-4BB7-B093-CAC81C76AE24}">
      <dgm:prSet/>
      <dgm:spPr/>
      <dgm:t>
        <a:bodyPr/>
        <a:lstStyle/>
        <a:p>
          <a:endParaRPr lang="en-US"/>
        </a:p>
      </dgm:t>
    </dgm:pt>
    <dgm:pt modelId="{171471E9-1BB7-4975-AA23-0548D6BAC20B}" type="sibTrans" cxnId="{ADF265C4-AB44-4BB7-B093-CAC81C76AE24}">
      <dgm:prSet/>
      <dgm:spPr/>
      <dgm:t>
        <a:bodyPr/>
        <a:lstStyle/>
        <a:p>
          <a:endParaRPr lang="en-US"/>
        </a:p>
      </dgm:t>
    </dgm:pt>
    <dgm:pt modelId="{CF37DE22-DE34-490C-8BE1-B031F346A981}">
      <dgm:prSet/>
      <dgm:spPr/>
      <dgm:t>
        <a:bodyPr/>
        <a:lstStyle/>
        <a:p>
          <a:r>
            <a:rPr lang="hr-HR" dirty="0"/>
            <a:t>Zakonodavci: Drakon, </a:t>
          </a:r>
          <a:r>
            <a:rPr lang="hr-HR" dirty="0" err="1"/>
            <a:t>Solon</a:t>
          </a:r>
          <a:r>
            <a:rPr lang="hr-HR" dirty="0"/>
            <a:t> i </a:t>
          </a:r>
          <a:r>
            <a:rPr lang="hr-HR" dirty="0" err="1"/>
            <a:t>Klisten</a:t>
          </a:r>
          <a:endParaRPr lang="en-US" dirty="0"/>
        </a:p>
      </dgm:t>
    </dgm:pt>
    <dgm:pt modelId="{43241B24-64A9-40F1-9745-E3468274111E}" type="parTrans" cxnId="{22F16D69-1776-4967-B4EF-368B2D97CCE8}">
      <dgm:prSet/>
      <dgm:spPr/>
      <dgm:t>
        <a:bodyPr/>
        <a:lstStyle/>
        <a:p>
          <a:endParaRPr lang="hr-HR"/>
        </a:p>
      </dgm:t>
    </dgm:pt>
    <dgm:pt modelId="{18E16C5A-4A46-4D43-A9D8-FECF97C0BC27}" type="sibTrans" cxnId="{22F16D69-1776-4967-B4EF-368B2D97CCE8}">
      <dgm:prSet/>
      <dgm:spPr/>
      <dgm:t>
        <a:bodyPr/>
        <a:lstStyle/>
        <a:p>
          <a:endParaRPr lang="hr-HR"/>
        </a:p>
      </dgm:t>
    </dgm:pt>
    <dgm:pt modelId="{6A014B31-1025-459B-9005-173C35603A5F}">
      <dgm:prSet/>
      <dgm:spPr/>
      <dgm:t>
        <a:bodyPr/>
        <a:lstStyle/>
        <a:p>
          <a:r>
            <a:rPr lang="hr-HR" dirty="0"/>
            <a:t>Razvoj demokracije</a:t>
          </a:r>
          <a:endParaRPr lang="en-US" dirty="0"/>
        </a:p>
      </dgm:t>
    </dgm:pt>
    <dgm:pt modelId="{28C31090-BAA4-4214-AC4A-ED5D2E783453}" type="parTrans" cxnId="{1FBFD222-BE10-4E95-A4A4-5D0B9305477E}">
      <dgm:prSet/>
      <dgm:spPr/>
      <dgm:t>
        <a:bodyPr/>
        <a:lstStyle/>
        <a:p>
          <a:endParaRPr lang="hr-HR"/>
        </a:p>
      </dgm:t>
    </dgm:pt>
    <dgm:pt modelId="{682FA341-B364-4A89-8EAE-6B849AEA934C}" type="sibTrans" cxnId="{1FBFD222-BE10-4E95-A4A4-5D0B9305477E}">
      <dgm:prSet/>
      <dgm:spPr/>
      <dgm:t>
        <a:bodyPr/>
        <a:lstStyle/>
        <a:p>
          <a:endParaRPr lang="hr-HR"/>
        </a:p>
      </dgm:t>
    </dgm:pt>
    <dgm:pt modelId="{A98CA22A-21A4-40D7-95CF-5F16FBBB2660}" type="pres">
      <dgm:prSet presAssocID="{ABAE4C7F-0B48-4E8D-86CA-EA087102A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E31BBAD-101D-4333-9075-B6FF2A257B4E}" type="pres">
      <dgm:prSet presAssocID="{CF37DE22-DE34-490C-8BE1-B031F346A98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2CFF15-FBD0-4F9D-9595-590379EF6070}" type="pres">
      <dgm:prSet presAssocID="{18E16C5A-4A46-4D43-A9D8-FECF97C0BC27}" presName="spacer" presStyleCnt="0"/>
      <dgm:spPr/>
    </dgm:pt>
    <dgm:pt modelId="{264ADFCE-14B8-4DCF-B393-16BCA9CB1711}" type="pres">
      <dgm:prSet presAssocID="{6A014B31-1025-459B-9005-173C35603A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B5D018-BC94-4D35-9402-49A3861AC7EB}" type="pres">
      <dgm:prSet presAssocID="{682FA341-B364-4A89-8EAE-6B849AEA934C}" presName="spacer" presStyleCnt="0"/>
      <dgm:spPr/>
    </dgm:pt>
    <dgm:pt modelId="{B4BFEB5B-9F0A-47E8-9FAD-2A47707995F3}" type="pres">
      <dgm:prSet presAssocID="{BE5F36D1-4F39-4439-B62A-25172E3A2E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F3C1A1-67B9-42BA-AB5E-97A865FBA4A3}" type="pres">
      <dgm:prSet presAssocID="{3DE7EC54-33B1-4BB0-B57D-1BA5ECA3B8FD}" presName="spacer" presStyleCnt="0"/>
      <dgm:spPr/>
    </dgm:pt>
    <dgm:pt modelId="{823B55C5-C090-4DBE-B4C5-A1608012C3D5}" type="pres">
      <dgm:prSet presAssocID="{174C0DE2-957D-4C6B-8616-64B7431025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F16D69-1776-4967-B4EF-368B2D97CCE8}" srcId="{ABAE4C7F-0B48-4E8D-86CA-EA087102AEF7}" destId="{CF37DE22-DE34-490C-8BE1-B031F346A981}" srcOrd="0" destOrd="0" parTransId="{43241B24-64A9-40F1-9745-E3468274111E}" sibTransId="{18E16C5A-4A46-4D43-A9D8-FECF97C0BC27}"/>
    <dgm:cxn modelId="{1FBFD222-BE10-4E95-A4A4-5D0B9305477E}" srcId="{ABAE4C7F-0B48-4E8D-86CA-EA087102AEF7}" destId="{6A014B31-1025-459B-9005-173C35603A5F}" srcOrd="1" destOrd="0" parTransId="{28C31090-BAA4-4214-AC4A-ED5D2E783453}" sibTransId="{682FA341-B364-4A89-8EAE-6B849AEA934C}"/>
    <dgm:cxn modelId="{584DC250-4167-4ECF-8EFD-15920A15F520}" type="presOf" srcId="{174C0DE2-957D-4C6B-8616-64B743102598}" destId="{823B55C5-C090-4DBE-B4C5-A1608012C3D5}" srcOrd="0" destOrd="0" presId="urn:microsoft.com/office/officeart/2005/8/layout/vList2"/>
    <dgm:cxn modelId="{ADF265C4-AB44-4BB7-B093-CAC81C76AE24}" srcId="{ABAE4C7F-0B48-4E8D-86CA-EA087102AEF7}" destId="{174C0DE2-957D-4C6B-8616-64B743102598}" srcOrd="3" destOrd="0" parTransId="{37359179-4B27-4644-94F6-EC8DC7FF590E}" sibTransId="{171471E9-1BB7-4975-AA23-0548D6BAC20B}"/>
    <dgm:cxn modelId="{77EC274E-5565-4E50-8D50-703C5F050F64}" type="presOf" srcId="{6A014B31-1025-459B-9005-173C35603A5F}" destId="{264ADFCE-14B8-4DCF-B393-16BCA9CB1711}" srcOrd="0" destOrd="0" presId="urn:microsoft.com/office/officeart/2005/8/layout/vList2"/>
    <dgm:cxn modelId="{B702BA6D-9953-425F-81E3-CBD36EAEAC92}" type="presOf" srcId="{BE5F36D1-4F39-4439-B62A-25172E3A2EEE}" destId="{B4BFEB5B-9F0A-47E8-9FAD-2A47707995F3}" srcOrd="0" destOrd="0" presId="urn:microsoft.com/office/officeart/2005/8/layout/vList2"/>
    <dgm:cxn modelId="{190695DA-E80C-4B45-A8A7-C092A5B4D488}" srcId="{ABAE4C7F-0B48-4E8D-86CA-EA087102AEF7}" destId="{BE5F36D1-4F39-4439-B62A-25172E3A2EEE}" srcOrd="2" destOrd="0" parTransId="{A795717E-BB04-4A8A-8864-8C52240F8361}" sibTransId="{3DE7EC54-33B1-4BB0-B57D-1BA5ECA3B8FD}"/>
    <dgm:cxn modelId="{D4A0077F-5DE9-4661-B7EE-27ADABEB2683}" type="presOf" srcId="{ABAE4C7F-0B48-4E8D-86CA-EA087102AEF7}" destId="{A98CA22A-21A4-40D7-95CF-5F16FBBB2660}" srcOrd="0" destOrd="0" presId="urn:microsoft.com/office/officeart/2005/8/layout/vList2"/>
    <dgm:cxn modelId="{F1609D44-1EA5-40D3-B0C7-187D8B4C35C0}" type="presOf" srcId="{CF37DE22-DE34-490C-8BE1-B031F346A981}" destId="{DE31BBAD-101D-4333-9075-B6FF2A257B4E}" srcOrd="0" destOrd="0" presId="urn:microsoft.com/office/officeart/2005/8/layout/vList2"/>
    <dgm:cxn modelId="{99876F5D-4BAD-40EE-BA31-E5DEDAFF8EF2}" type="presParOf" srcId="{A98CA22A-21A4-40D7-95CF-5F16FBBB2660}" destId="{DE31BBAD-101D-4333-9075-B6FF2A257B4E}" srcOrd="0" destOrd="0" presId="urn:microsoft.com/office/officeart/2005/8/layout/vList2"/>
    <dgm:cxn modelId="{2E448FD1-A485-44B4-B2A1-FA49B24C62FB}" type="presParOf" srcId="{A98CA22A-21A4-40D7-95CF-5F16FBBB2660}" destId="{562CFF15-FBD0-4F9D-9595-590379EF6070}" srcOrd="1" destOrd="0" presId="urn:microsoft.com/office/officeart/2005/8/layout/vList2"/>
    <dgm:cxn modelId="{A1C75E96-EEF2-41E5-9FD1-FEB4EDDA4EA4}" type="presParOf" srcId="{A98CA22A-21A4-40D7-95CF-5F16FBBB2660}" destId="{264ADFCE-14B8-4DCF-B393-16BCA9CB1711}" srcOrd="2" destOrd="0" presId="urn:microsoft.com/office/officeart/2005/8/layout/vList2"/>
    <dgm:cxn modelId="{15CEE631-22BA-465E-BECE-D7DE1A1115A0}" type="presParOf" srcId="{A98CA22A-21A4-40D7-95CF-5F16FBBB2660}" destId="{C4B5D018-BC94-4D35-9402-49A3861AC7EB}" srcOrd="3" destOrd="0" presId="urn:microsoft.com/office/officeart/2005/8/layout/vList2"/>
    <dgm:cxn modelId="{173E1A25-26F6-47ED-958B-BD1C5B6DEA6B}" type="presParOf" srcId="{A98CA22A-21A4-40D7-95CF-5F16FBBB2660}" destId="{B4BFEB5B-9F0A-47E8-9FAD-2A47707995F3}" srcOrd="4" destOrd="0" presId="urn:microsoft.com/office/officeart/2005/8/layout/vList2"/>
    <dgm:cxn modelId="{1BC742B5-77CB-4DEE-8C65-2FBA150399DA}" type="presParOf" srcId="{A98CA22A-21A4-40D7-95CF-5F16FBBB2660}" destId="{00F3C1A1-67B9-42BA-AB5E-97A865FBA4A3}" srcOrd="5" destOrd="0" presId="urn:microsoft.com/office/officeart/2005/8/layout/vList2"/>
    <dgm:cxn modelId="{3CF1A104-40E0-4008-B6FC-463ECB3BED91}" type="presParOf" srcId="{A98CA22A-21A4-40D7-95CF-5F16FBBB2660}" destId="{823B55C5-C090-4DBE-B4C5-A1608012C3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EEE75-DA5E-4D4C-BF0A-30D490946E70}">
      <dsp:nvSpPr>
        <dsp:cNvPr id="0" name=""/>
        <dsp:cNvSpPr/>
      </dsp:nvSpPr>
      <dsp:spPr>
        <a:xfrm>
          <a:off x="596" y="695317"/>
          <a:ext cx="2325719" cy="1395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Spartanci stariji od       30 godina</a:t>
          </a:r>
          <a:endParaRPr lang="en-US" sz="2100" kern="1200" dirty="0"/>
        </a:p>
      </dsp:txBody>
      <dsp:txXfrm>
        <a:off x="596" y="695317"/>
        <a:ext cx="2325719" cy="1395431"/>
      </dsp:txXfrm>
    </dsp:sp>
    <dsp:sp modelId="{20057CF9-7D45-419B-895A-89F0AAD7475F}">
      <dsp:nvSpPr>
        <dsp:cNvPr id="0" name=""/>
        <dsp:cNvSpPr/>
      </dsp:nvSpPr>
      <dsp:spPr>
        <a:xfrm>
          <a:off x="2558887" y="695317"/>
          <a:ext cx="2325719" cy="139543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Potvrđivala i prihvaćala odluke</a:t>
          </a:r>
          <a:endParaRPr lang="en-US" sz="2100" kern="1200" dirty="0"/>
        </a:p>
      </dsp:txBody>
      <dsp:txXfrm>
        <a:off x="2558887" y="695317"/>
        <a:ext cx="2325719" cy="1395431"/>
      </dsp:txXfrm>
    </dsp:sp>
    <dsp:sp modelId="{3C40AC25-39FB-4A1B-AB4A-DC5219205F4D}">
      <dsp:nvSpPr>
        <dsp:cNvPr id="0" name=""/>
        <dsp:cNvSpPr/>
      </dsp:nvSpPr>
      <dsp:spPr>
        <a:xfrm>
          <a:off x="596" y="2323320"/>
          <a:ext cx="2325719" cy="139543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Slobodno iznošenje svojih mišljenja izvikivanjem</a:t>
          </a:r>
          <a:endParaRPr lang="en-US" sz="2100" kern="1200" dirty="0"/>
        </a:p>
      </dsp:txBody>
      <dsp:txXfrm>
        <a:off x="596" y="2323320"/>
        <a:ext cx="2325719" cy="1395431"/>
      </dsp:txXfrm>
    </dsp:sp>
    <dsp:sp modelId="{9181E004-638E-45DA-BA00-02C916576564}">
      <dsp:nvSpPr>
        <dsp:cNvPr id="0" name=""/>
        <dsp:cNvSpPr/>
      </dsp:nvSpPr>
      <dsp:spPr>
        <a:xfrm>
          <a:off x="2558887" y="2323320"/>
          <a:ext cx="2325719" cy="139543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Odluke na temelju procjene najglasnijeg vikanja</a:t>
          </a:r>
          <a:endParaRPr lang="en-US" sz="2100" kern="1200" dirty="0"/>
        </a:p>
      </dsp:txBody>
      <dsp:txXfrm>
        <a:off x="2558887" y="2323320"/>
        <a:ext cx="2325719" cy="13954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71A666-C432-4AD4-950A-4D68CB1A315A}">
      <dsp:nvSpPr>
        <dsp:cNvPr id="0" name=""/>
        <dsp:cNvSpPr/>
      </dsp:nvSpPr>
      <dsp:spPr>
        <a:xfrm>
          <a:off x="1443061" y="1757"/>
          <a:ext cx="1623444" cy="768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Kraljevina</a:t>
          </a:r>
          <a:endParaRPr lang="en-US" sz="2100" kern="1200" dirty="0"/>
        </a:p>
      </dsp:txBody>
      <dsp:txXfrm>
        <a:off x="1443061" y="1757"/>
        <a:ext cx="1623444" cy="768430"/>
      </dsp:txXfrm>
    </dsp:sp>
    <dsp:sp modelId="{2C790968-05FE-4CDD-963D-A3AA83242F77}">
      <dsp:nvSpPr>
        <dsp:cNvPr id="0" name=""/>
        <dsp:cNvSpPr/>
      </dsp:nvSpPr>
      <dsp:spPr>
        <a:xfrm>
          <a:off x="1443061" y="808609"/>
          <a:ext cx="1623444" cy="7684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Vlast dijele dva kralja</a:t>
          </a:r>
          <a:endParaRPr lang="en-US" sz="2100" kern="1200" dirty="0"/>
        </a:p>
      </dsp:txBody>
      <dsp:txXfrm>
        <a:off x="1443061" y="808609"/>
        <a:ext cx="1623444" cy="768430"/>
      </dsp:txXfrm>
    </dsp:sp>
    <dsp:sp modelId="{EF7C56D5-3BB5-4529-AC45-154361EBAA55}">
      <dsp:nvSpPr>
        <dsp:cNvPr id="0" name=""/>
        <dsp:cNvSpPr/>
      </dsp:nvSpPr>
      <dsp:spPr>
        <a:xfrm>
          <a:off x="1443061" y="1615460"/>
          <a:ext cx="1623444" cy="7684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Vijeće staraca</a:t>
          </a:r>
          <a:endParaRPr lang="en-US" sz="2100" kern="1200" dirty="0"/>
        </a:p>
      </dsp:txBody>
      <dsp:txXfrm>
        <a:off x="1443061" y="1615460"/>
        <a:ext cx="1623444" cy="768430"/>
      </dsp:txXfrm>
    </dsp:sp>
    <dsp:sp modelId="{E3DF7A73-1C2C-451C-B4C7-44C1A321558F}">
      <dsp:nvSpPr>
        <dsp:cNvPr id="0" name=""/>
        <dsp:cNvSpPr/>
      </dsp:nvSpPr>
      <dsp:spPr>
        <a:xfrm>
          <a:off x="1443061" y="2422312"/>
          <a:ext cx="1623444" cy="7684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/>
            <a:t>Efori</a:t>
          </a:r>
          <a:endParaRPr lang="en-US" sz="2100" kern="1200" dirty="0"/>
        </a:p>
      </dsp:txBody>
      <dsp:txXfrm>
        <a:off x="1443061" y="2422312"/>
        <a:ext cx="1623444" cy="768430"/>
      </dsp:txXfrm>
    </dsp:sp>
    <dsp:sp modelId="{5378E39B-48FC-45A1-A5C3-555565F9A1F6}">
      <dsp:nvSpPr>
        <dsp:cNvPr id="0" name=""/>
        <dsp:cNvSpPr/>
      </dsp:nvSpPr>
      <dsp:spPr>
        <a:xfrm>
          <a:off x="1443061" y="3229164"/>
          <a:ext cx="1623444" cy="7684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Narodna skupština</a:t>
          </a:r>
          <a:endParaRPr lang="en-US" sz="2100" kern="1200" dirty="0"/>
        </a:p>
      </dsp:txBody>
      <dsp:txXfrm>
        <a:off x="1443061" y="3229164"/>
        <a:ext cx="1623444" cy="768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7D783-102E-4520-B9C2-E292BB54D1EE}">
      <dsp:nvSpPr>
        <dsp:cNvPr id="0" name=""/>
        <dsp:cNvSpPr/>
      </dsp:nvSpPr>
      <dsp:spPr>
        <a:xfrm>
          <a:off x="0" y="75832"/>
          <a:ext cx="4629824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Demos, obični puk koji nije mogao sudjelovati u radu Narodne skupštine</a:t>
          </a:r>
          <a:endParaRPr lang="en-US" sz="1800" kern="1200" dirty="0"/>
        </a:p>
      </dsp:txBody>
      <dsp:txXfrm>
        <a:off x="0" y="75832"/>
        <a:ext cx="4629824" cy="716040"/>
      </dsp:txXfrm>
    </dsp:sp>
    <dsp:sp modelId="{BEE3DFC6-3DE8-4575-8DDB-6DF854F136E5}">
      <dsp:nvSpPr>
        <dsp:cNvPr id="0" name=""/>
        <dsp:cNvSpPr/>
      </dsp:nvSpPr>
      <dsp:spPr>
        <a:xfrm>
          <a:off x="0" y="843712"/>
          <a:ext cx="4629824" cy="7160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Veliko nezadovoljstvo i česte pobune</a:t>
          </a:r>
          <a:endParaRPr lang="en-US" sz="1800" kern="1200"/>
        </a:p>
      </dsp:txBody>
      <dsp:txXfrm>
        <a:off x="0" y="843712"/>
        <a:ext cx="4629824" cy="716040"/>
      </dsp:txXfrm>
    </dsp:sp>
    <dsp:sp modelId="{73D8C7C9-617A-4DE2-B966-4E19CB0866BD}">
      <dsp:nvSpPr>
        <dsp:cNvPr id="0" name=""/>
        <dsp:cNvSpPr/>
      </dsp:nvSpPr>
      <dsp:spPr>
        <a:xfrm>
          <a:off x="0" y="1611592"/>
          <a:ext cx="4629824" cy="7160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Pojava zakonodavaca</a:t>
          </a:r>
          <a:endParaRPr lang="en-US" sz="1800" kern="1200"/>
        </a:p>
      </dsp:txBody>
      <dsp:txXfrm>
        <a:off x="0" y="1611592"/>
        <a:ext cx="4629824" cy="716040"/>
      </dsp:txXfrm>
    </dsp:sp>
    <dsp:sp modelId="{BCD9F3FF-5338-454C-A8A7-ABA45457751B}">
      <dsp:nvSpPr>
        <dsp:cNvPr id="0" name=""/>
        <dsp:cNvSpPr/>
      </dsp:nvSpPr>
      <dsp:spPr>
        <a:xfrm>
          <a:off x="0" y="2379472"/>
          <a:ext cx="4629824" cy="7160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Drakon, prvi zakonodavac koji je zapisao zakone i umanjio moć aristokracije</a:t>
          </a:r>
          <a:endParaRPr lang="en-US" sz="1800" kern="1200"/>
        </a:p>
      </dsp:txBody>
      <dsp:txXfrm>
        <a:off x="0" y="2379472"/>
        <a:ext cx="4629824" cy="716040"/>
      </dsp:txXfrm>
    </dsp:sp>
    <dsp:sp modelId="{74C6B5AF-26D8-4C09-B749-BF9CF40E8485}">
      <dsp:nvSpPr>
        <dsp:cNvPr id="0" name=""/>
        <dsp:cNvSpPr/>
      </dsp:nvSpPr>
      <dsp:spPr>
        <a:xfrm>
          <a:off x="0" y="3147352"/>
          <a:ext cx="4629824" cy="716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Stroge kazne za prekršitelje zakona</a:t>
          </a:r>
          <a:endParaRPr lang="en-US" sz="1800" kern="1200" dirty="0"/>
        </a:p>
      </dsp:txBody>
      <dsp:txXfrm>
        <a:off x="0" y="3147352"/>
        <a:ext cx="4629824" cy="7160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554BB0-BCFD-4648-A481-BB896B741D4F}">
      <dsp:nvSpPr>
        <dsp:cNvPr id="0" name=""/>
        <dsp:cNvSpPr/>
      </dsp:nvSpPr>
      <dsp:spPr>
        <a:xfrm>
          <a:off x="0" y="703089"/>
          <a:ext cx="4885203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Solon i Klisten</a:t>
          </a:r>
          <a:endParaRPr lang="en-US" sz="1900" kern="1200"/>
        </a:p>
      </dsp:txBody>
      <dsp:txXfrm>
        <a:off x="0" y="703089"/>
        <a:ext cx="4885203" cy="455715"/>
      </dsp:txXfrm>
    </dsp:sp>
    <dsp:sp modelId="{998A1C93-4E87-458B-8526-33982F4E8C0D}">
      <dsp:nvSpPr>
        <dsp:cNvPr id="0" name=""/>
        <dsp:cNvSpPr/>
      </dsp:nvSpPr>
      <dsp:spPr>
        <a:xfrm>
          <a:off x="0" y="1213524"/>
          <a:ext cx="4885203" cy="45571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Poboljšana prava demosa, novi zakoni</a:t>
          </a:r>
          <a:endParaRPr lang="en-US" sz="1900" kern="1200"/>
        </a:p>
      </dsp:txBody>
      <dsp:txXfrm>
        <a:off x="0" y="1213524"/>
        <a:ext cx="4885203" cy="455715"/>
      </dsp:txXfrm>
    </dsp:sp>
    <dsp:sp modelId="{7671AC9B-0F83-43B0-BA39-B67D6CD547F0}">
      <dsp:nvSpPr>
        <dsp:cNvPr id="0" name=""/>
        <dsp:cNvSpPr/>
      </dsp:nvSpPr>
      <dsp:spPr>
        <a:xfrm>
          <a:off x="0" y="1723959"/>
          <a:ext cx="4885203" cy="45571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Demos uključen u rad Narodne skupštine</a:t>
          </a:r>
          <a:endParaRPr lang="en-US" sz="1900" kern="1200"/>
        </a:p>
      </dsp:txBody>
      <dsp:txXfrm>
        <a:off x="0" y="1723959"/>
        <a:ext cx="4885203" cy="455715"/>
      </dsp:txXfrm>
    </dsp:sp>
    <dsp:sp modelId="{9B955A3A-FD1E-4E45-9A21-74D8F8D978A5}">
      <dsp:nvSpPr>
        <dsp:cNvPr id="0" name=""/>
        <dsp:cNvSpPr/>
      </dsp:nvSpPr>
      <dsp:spPr>
        <a:xfrm>
          <a:off x="0" y="2234394"/>
          <a:ext cx="4885203" cy="45571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Ograničena moć aristokracije</a:t>
          </a:r>
          <a:endParaRPr lang="en-US" sz="1900" kern="1200"/>
        </a:p>
      </dsp:txBody>
      <dsp:txXfrm>
        <a:off x="0" y="2234394"/>
        <a:ext cx="4885203" cy="455715"/>
      </dsp:txXfrm>
    </dsp:sp>
    <dsp:sp modelId="{FBBCC041-698E-41CE-8840-B995821469BD}">
      <dsp:nvSpPr>
        <dsp:cNvPr id="0" name=""/>
        <dsp:cNvSpPr/>
      </dsp:nvSpPr>
      <dsp:spPr>
        <a:xfrm>
          <a:off x="0" y="2744829"/>
          <a:ext cx="4885203" cy="45571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Razvoj atenske demokracije</a:t>
          </a:r>
          <a:endParaRPr lang="en-US" sz="1900" kern="1200" dirty="0"/>
        </a:p>
      </dsp:txBody>
      <dsp:txXfrm>
        <a:off x="0" y="2744829"/>
        <a:ext cx="4885203" cy="455715"/>
      </dsp:txXfrm>
    </dsp:sp>
    <dsp:sp modelId="{31513997-B422-4D80-81C4-ED8B20CF571A}">
      <dsp:nvSpPr>
        <dsp:cNvPr id="0" name=""/>
        <dsp:cNvSpPr/>
      </dsp:nvSpPr>
      <dsp:spPr>
        <a:xfrm>
          <a:off x="0" y="3255264"/>
          <a:ext cx="4885203" cy="4557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Zakonodavac </a:t>
          </a:r>
          <a:r>
            <a:rPr lang="hr-HR" sz="1900" kern="1200" dirty="0" err="1"/>
            <a:t>Solon</a:t>
          </a:r>
          <a:r>
            <a:rPr lang="hr-HR" sz="1900" kern="1200" dirty="0"/>
            <a:t> je ukinuo dužničko ropstvo</a:t>
          </a:r>
          <a:endParaRPr lang="en-US" sz="1900" kern="1200" dirty="0"/>
        </a:p>
      </dsp:txBody>
      <dsp:txXfrm>
        <a:off x="0" y="3255264"/>
        <a:ext cx="4885203" cy="4557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97164-0F51-4623-9179-D8949192DDA4}">
      <dsp:nvSpPr>
        <dsp:cNvPr id="0" name=""/>
        <dsp:cNvSpPr/>
      </dsp:nvSpPr>
      <dsp:spPr>
        <a:xfrm>
          <a:off x="0" y="432526"/>
          <a:ext cx="488520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Aristokratska republika</a:t>
          </a:r>
          <a:endParaRPr lang="en-US" sz="2700" kern="1200" dirty="0"/>
        </a:p>
      </dsp:txBody>
      <dsp:txXfrm>
        <a:off x="0" y="432526"/>
        <a:ext cx="4885203" cy="647595"/>
      </dsp:txXfrm>
    </dsp:sp>
    <dsp:sp modelId="{EED03D9A-4FF2-44D9-B402-95C7639DDBA7}">
      <dsp:nvSpPr>
        <dsp:cNvPr id="0" name=""/>
        <dsp:cNvSpPr/>
      </dsp:nvSpPr>
      <dsp:spPr>
        <a:xfrm>
          <a:off x="0" y="1157881"/>
          <a:ext cx="4885203" cy="64759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Arhonti, vijeće od devet članova</a:t>
          </a:r>
          <a:endParaRPr lang="en-US" sz="2700" kern="1200" dirty="0"/>
        </a:p>
      </dsp:txBody>
      <dsp:txXfrm>
        <a:off x="0" y="1157881"/>
        <a:ext cx="4885203" cy="647595"/>
      </dsp:txXfrm>
    </dsp:sp>
    <dsp:sp modelId="{22D1B30D-99DB-444E-8693-B086B61DBE1D}">
      <dsp:nvSpPr>
        <dsp:cNvPr id="0" name=""/>
        <dsp:cNvSpPr/>
      </dsp:nvSpPr>
      <dsp:spPr>
        <a:xfrm>
          <a:off x="0" y="1883237"/>
          <a:ext cx="4885203" cy="6475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Agora, otvoreni gradski trg</a:t>
          </a:r>
          <a:endParaRPr lang="en-US" sz="2700" kern="1200" dirty="0"/>
        </a:p>
      </dsp:txBody>
      <dsp:txXfrm>
        <a:off x="0" y="1883237"/>
        <a:ext cx="4885203" cy="647595"/>
      </dsp:txXfrm>
    </dsp:sp>
    <dsp:sp modelId="{841DD666-A6FA-4964-A7BD-42AC12F671FE}">
      <dsp:nvSpPr>
        <dsp:cNvPr id="0" name=""/>
        <dsp:cNvSpPr/>
      </dsp:nvSpPr>
      <dsp:spPr>
        <a:xfrm>
          <a:off x="0" y="2608592"/>
          <a:ext cx="4885203" cy="64759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Narodna skupština</a:t>
          </a:r>
          <a:endParaRPr lang="en-US" sz="2700" kern="1200" dirty="0"/>
        </a:p>
      </dsp:txBody>
      <dsp:txXfrm>
        <a:off x="0" y="2608592"/>
        <a:ext cx="4885203" cy="647595"/>
      </dsp:txXfrm>
    </dsp:sp>
    <dsp:sp modelId="{AFAF6B14-5382-435A-B9B5-92540E4F5924}">
      <dsp:nvSpPr>
        <dsp:cNvPr id="0" name=""/>
        <dsp:cNvSpPr/>
      </dsp:nvSpPr>
      <dsp:spPr>
        <a:xfrm>
          <a:off x="0" y="3333947"/>
          <a:ext cx="4885203" cy="647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Demos</a:t>
          </a:r>
          <a:endParaRPr lang="en-US" sz="2700" kern="1200" dirty="0"/>
        </a:p>
      </dsp:txBody>
      <dsp:txXfrm>
        <a:off x="0" y="3333947"/>
        <a:ext cx="4885203" cy="6475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31BBAD-101D-4333-9075-B6FF2A257B4E}">
      <dsp:nvSpPr>
        <dsp:cNvPr id="0" name=""/>
        <dsp:cNvSpPr/>
      </dsp:nvSpPr>
      <dsp:spPr>
        <a:xfrm>
          <a:off x="0" y="766941"/>
          <a:ext cx="4569696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Zakonodavci: Drakon, </a:t>
          </a:r>
          <a:r>
            <a:rPr lang="hr-HR" sz="2300" kern="1200" dirty="0" err="1"/>
            <a:t>Solon</a:t>
          </a:r>
          <a:r>
            <a:rPr lang="hr-HR" sz="2300" kern="1200" dirty="0"/>
            <a:t> i </a:t>
          </a:r>
          <a:r>
            <a:rPr lang="hr-HR" sz="2300" kern="1200" dirty="0" err="1"/>
            <a:t>Klisten</a:t>
          </a:r>
          <a:endParaRPr lang="en-US" sz="2300" kern="1200" dirty="0"/>
        </a:p>
      </dsp:txBody>
      <dsp:txXfrm>
        <a:off x="0" y="766941"/>
        <a:ext cx="4569696" cy="551655"/>
      </dsp:txXfrm>
    </dsp:sp>
    <dsp:sp modelId="{264ADFCE-14B8-4DCF-B393-16BCA9CB1711}">
      <dsp:nvSpPr>
        <dsp:cNvPr id="0" name=""/>
        <dsp:cNvSpPr/>
      </dsp:nvSpPr>
      <dsp:spPr>
        <a:xfrm>
          <a:off x="0" y="1384836"/>
          <a:ext cx="4569696" cy="55165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Razvoj demokracije</a:t>
          </a:r>
          <a:endParaRPr lang="en-US" sz="2300" kern="1200" dirty="0"/>
        </a:p>
      </dsp:txBody>
      <dsp:txXfrm>
        <a:off x="0" y="1384836"/>
        <a:ext cx="4569696" cy="551655"/>
      </dsp:txXfrm>
    </dsp:sp>
    <dsp:sp modelId="{B4BFEB5B-9F0A-47E8-9FAD-2A47707995F3}">
      <dsp:nvSpPr>
        <dsp:cNvPr id="0" name=""/>
        <dsp:cNvSpPr/>
      </dsp:nvSpPr>
      <dsp:spPr>
        <a:xfrm>
          <a:off x="0" y="2002732"/>
          <a:ext cx="4569696" cy="55165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Ukidanje dužničkog ropstva</a:t>
          </a:r>
          <a:endParaRPr lang="en-US" sz="2300" kern="1200" dirty="0"/>
        </a:p>
      </dsp:txBody>
      <dsp:txXfrm>
        <a:off x="0" y="2002732"/>
        <a:ext cx="4569696" cy="551655"/>
      </dsp:txXfrm>
    </dsp:sp>
    <dsp:sp modelId="{823B55C5-C090-4DBE-B4C5-A1608012C3D5}">
      <dsp:nvSpPr>
        <dsp:cNvPr id="0" name=""/>
        <dsp:cNvSpPr/>
      </dsp:nvSpPr>
      <dsp:spPr>
        <a:xfrm>
          <a:off x="0" y="2620627"/>
          <a:ext cx="4569696" cy="55165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Uvođenje </a:t>
          </a:r>
          <a:r>
            <a:rPr lang="hr-HR" sz="2300" kern="1200" dirty="0" err="1"/>
            <a:t>ostrakizma</a:t>
          </a:r>
          <a:endParaRPr lang="en-US" sz="2300" kern="1200" dirty="0"/>
        </a:p>
      </dsp:txBody>
      <dsp:txXfrm>
        <a:off x="0" y="2620627"/>
        <a:ext cx="4569696" cy="55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23.9.2019.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Spartanka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676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749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Atenjanka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306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Zakonodavac je osoba koja predlaže i propisuje zakone.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3222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Položaj demosa u VI. stoljeću pr. Krista poboljšavaju zakonodavci </a:t>
            </a:r>
            <a:r>
              <a:rPr lang="hr-HR" dirty="0" err="1"/>
              <a:t>Solon</a:t>
            </a:r>
            <a:r>
              <a:rPr lang="hr-HR" dirty="0"/>
              <a:t> i </a:t>
            </a:r>
            <a:r>
              <a:rPr lang="hr-HR" dirty="0" err="1"/>
              <a:t>Klisten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992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</a:t>
            </a:r>
            <a:r>
              <a:rPr lang="hr-HR" dirty="0" err="1"/>
              <a:t>Solona</a:t>
            </a:r>
            <a:r>
              <a:rPr lang="hr-HR" dirty="0"/>
              <a:t> kako donosi odluke u Ateni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3469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2101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Gradovi države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Grčki gradovi države – Sparta i Atena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3E129F-7DF6-4C87-97B0-440CB414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dirty="0"/>
              <a:t>Zakonodavac </a:t>
            </a:r>
            <a:r>
              <a:rPr lang="hr-HR" dirty="0" err="1"/>
              <a:t>Solon</a:t>
            </a:r>
            <a:r>
              <a:rPr lang="hr-HR" dirty="0"/>
              <a:t> donosi odluke u Ateni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xmlns="" id="{F984F5F1-FB99-4021-9A4C-756E67440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0" r="1" b="1883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39294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EBC014-57DD-4554-B72B-B9E508A7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Zakonodavac</a:t>
            </a:r>
            <a:r>
              <a:rPr lang="en-US" dirty="0"/>
              <a:t> </a:t>
            </a:r>
            <a:r>
              <a:rPr lang="en-US" dirty="0" err="1"/>
              <a:t>Klisten</a:t>
            </a:r>
            <a:endParaRPr lang="en-US" dirty="0"/>
          </a:p>
        </p:txBody>
      </p:sp>
      <p:pic>
        <p:nvPicPr>
          <p:cNvPr id="5" name="Rezervirano mjesto sadržaja 4" descr="Slika na kojoj se prikazuje zid, osoba, muškarac&#10;&#10;Opis je automatski generiran">
            <a:extLst>
              <a:ext uri="{FF2B5EF4-FFF2-40B4-BE49-F238E27FC236}">
                <a16:creationId xmlns:a16="http://schemas.microsoft.com/office/drawing/2014/main" xmlns="" id="{4D59CBE1-1CB0-40E5-8973-F0431E43E2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40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B8D3385A-12ED-489C-B4D1-CFC13F98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Uveo </a:t>
            </a:r>
            <a:r>
              <a:rPr lang="hr-HR" sz="2400" dirty="0" err="1"/>
              <a:t>ostrakizam</a:t>
            </a:r>
            <a:r>
              <a:rPr lang="hr-HR" sz="2400" dirty="0"/>
              <a:t>, suđenje s pomoću keramičkih pločica</a:t>
            </a:r>
          </a:p>
          <a:p>
            <a:r>
              <a:rPr lang="hr-HR" sz="2400" dirty="0"/>
              <a:t>Napuštanje Atene na deset godina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3436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A948F8-8A9A-4430-A3B7-BC458B6B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Ostrakoni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 descr="Slika na kojoj se prikazuje objekt&#10;&#10;Opis je automatski generiran">
            <a:extLst>
              <a:ext uri="{FF2B5EF4-FFF2-40B4-BE49-F238E27FC236}">
                <a16:creationId xmlns:a16="http://schemas.microsoft.com/office/drawing/2014/main" xmlns="" id="{CBC06046-D1DD-4254-B56F-848A4D585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366" y="731542"/>
            <a:ext cx="4915159" cy="36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39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EBCD1D-7F1D-4FE6-8BDE-F1510524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69" y="729842"/>
            <a:ext cx="3483937" cy="2166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Rad s </a:t>
            </a:r>
            <a:r>
              <a:rPr lang="en-US" dirty="0" err="1"/>
              <a:t>povijesnim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51B696-EF06-4712-B303-18BE6935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31878"/>
            <a:ext cx="4329216" cy="8608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hr-HR" sz="2400" dirty="0"/>
              <a:t>e</a:t>
            </a:r>
            <a:r>
              <a:rPr lang="en-US" sz="2400" dirty="0"/>
              <a:t> 1 </a:t>
            </a:r>
            <a:r>
              <a:rPr lang="hr-HR" sz="2400" dirty="0"/>
              <a:t>i 2 </a:t>
            </a:r>
            <a:r>
              <a:rPr lang="en-US" sz="2400" dirty="0"/>
              <a:t>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11</a:t>
            </a:r>
            <a:r>
              <a:rPr lang="hr-HR" sz="2400" dirty="0"/>
              <a:t>8. o nasilnom preuzimanju vlasti </a:t>
            </a:r>
            <a:r>
              <a:rPr lang="hr-HR" sz="2400" dirty="0" err="1"/>
              <a:t>Pizistrata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B097EDF9-C45E-48C5-B385-CCF5A7D3E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455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3933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60BFCD-0659-43DF-B256-AA45FBDD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820ED71-87BB-499D-A70D-F595D77F6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1584355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225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FEE28E-238A-44C9-B1D7-C9387DDC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2A4B3AC-6218-4CD5-A6AF-9E6A61931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1309013"/>
              </p:ext>
            </p:extLst>
          </p:nvPr>
        </p:nvGraphicFramePr>
        <p:xfrm>
          <a:off x="4211232" y="828038"/>
          <a:ext cx="4569696" cy="39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425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FDCFF8-C483-46DC-A12C-DB8EDD09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148" y="614526"/>
            <a:ext cx="3754752" cy="994173"/>
          </a:xfrm>
        </p:spPr>
        <p:txBody>
          <a:bodyPr>
            <a:normAutofit/>
          </a:bodyPr>
          <a:lstStyle/>
          <a:p>
            <a:r>
              <a:rPr lang="hr-HR" dirty="0"/>
              <a:t>Sparta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BC72456F-8B73-4EBC-82D4-654A2241D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805" y="215106"/>
            <a:ext cx="1219706" cy="361394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28FD303-95A0-4C12-8162-A195068F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20" y="1608699"/>
            <a:ext cx="3754752" cy="2386263"/>
          </a:xfrm>
        </p:spPr>
        <p:txBody>
          <a:bodyPr anchor="t">
            <a:normAutofit fontScale="85000" lnSpcReduction="20000"/>
          </a:bodyPr>
          <a:lstStyle/>
          <a:p>
            <a:r>
              <a:rPr lang="hr-HR" sz="2600" dirty="0"/>
              <a:t>Političko uređenje: kraljevina</a:t>
            </a:r>
          </a:p>
          <a:p>
            <a:r>
              <a:rPr lang="hr-HR" sz="2600" dirty="0"/>
              <a:t>Dva kralja: vojskovođe, suci i vrhovni svećenici</a:t>
            </a:r>
          </a:p>
          <a:p>
            <a:r>
              <a:rPr lang="hr-HR" sz="2600" dirty="0"/>
              <a:t>Vijeće staraca (30 članova)</a:t>
            </a:r>
          </a:p>
          <a:p>
            <a:r>
              <a:rPr lang="hr-HR" sz="2600" dirty="0"/>
              <a:t>Doživotni članovi stariji od 60 godina</a:t>
            </a:r>
          </a:p>
          <a:p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3418211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966391" y="286052"/>
            <a:ext cx="1650235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BC30FE-8D39-4335-BCEA-61F7904C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903081"/>
            <a:ext cx="2002054" cy="13358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Efori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2BCA4EFA-F4E7-4AD4-8625-537BEECF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4559"/>
            <a:ext cx="3606275" cy="1820500"/>
          </a:xfrm>
        </p:spPr>
        <p:txBody>
          <a:bodyPr>
            <a:noAutofit/>
          </a:bodyPr>
          <a:lstStyle/>
          <a:p>
            <a:r>
              <a:rPr lang="hr-HR" sz="2400" dirty="0"/>
              <a:t>petorica najutjecajnijih </a:t>
            </a:r>
            <a:r>
              <a:rPr lang="hr-HR" sz="2400" dirty="0" err="1"/>
              <a:t>spartanaca</a:t>
            </a:r>
            <a:endParaRPr lang="hr-HR" sz="2400" dirty="0"/>
          </a:p>
          <a:p>
            <a:r>
              <a:rPr lang="hr-HR" sz="2400" dirty="0"/>
              <a:t>provodili odluke vijeća staraca</a:t>
            </a:r>
          </a:p>
          <a:p>
            <a:r>
              <a:rPr lang="hr-HR" sz="2400" dirty="0"/>
              <a:t>birani na godinu dana</a:t>
            </a:r>
          </a:p>
          <a:p>
            <a:r>
              <a:rPr lang="hr-HR" sz="2400" dirty="0"/>
              <a:t>najviša vlast u polisu</a:t>
            </a:r>
            <a:endParaRPr lang="en-US" sz="2400" dirty="0"/>
          </a:p>
        </p:txBody>
      </p:sp>
      <p:pic>
        <p:nvPicPr>
          <p:cNvPr id="7" name="Rezervirano mjesto sadržaja 6" descr="Slika na kojoj se prikazuje tekst, osoba, fotografija, grupa&#10;&#10;Opis je automatski generiran">
            <a:extLst>
              <a:ext uri="{FF2B5EF4-FFF2-40B4-BE49-F238E27FC236}">
                <a16:creationId xmlns:a16="http://schemas.microsoft.com/office/drawing/2014/main" xmlns="" id="{52B375E3-1BD2-4CAF-A8C1-446D33965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7200" y="714375"/>
            <a:ext cx="5156543" cy="36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09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1E2241-B11C-409F-805A-19435E57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68" y="761949"/>
            <a:ext cx="3225660" cy="3596556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hr-HR" sz="4100" dirty="0">
                <a:solidFill>
                  <a:srgbClr val="FFFFFF"/>
                </a:solidFill>
              </a:rPr>
              <a:t>Narodna skupština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EF3EF09-E398-47CB-9609-DB0FF38B7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4674395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327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0C5C1B-224C-4F47-A4DD-66F5BCC4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5" y="761949"/>
            <a:ext cx="4044985" cy="3596556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2C605A4-4EBC-4C15-A85A-D24D41294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2120618"/>
              </p:ext>
            </p:extLst>
          </p:nvPr>
        </p:nvGraphicFramePr>
        <p:xfrm>
          <a:off x="4271360" y="767910"/>
          <a:ext cx="4509568" cy="39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762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FDCFF8-C483-46DC-A12C-DB8EDD09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811" y="605001"/>
            <a:ext cx="3754752" cy="994173"/>
          </a:xfrm>
        </p:spPr>
        <p:txBody>
          <a:bodyPr>
            <a:normAutofit/>
          </a:bodyPr>
          <a:lstStyle/>
          <a:p>
            <a:r>
              <a:rPr lang="hr-HR" dirty="0"/>
              <a:t>Atena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DDB336F9-F740-4773-A755-66EA5F150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492" y="215106"/>
            <a:ext cx="1382332" cy="361394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28FD303-95A0-4C12-8162-A195068F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87" y="1790086"/>
            <a:ext cx="4393786" cy="2386263"/>
          </a:xfrm>
        </p:spPr>
        <p:txBody>
          <a:bodyPr anchor="t">
            <a:noAutofit/>
          </a:bodyPr>
          <a:lstStyle/>
          <a:p>
            <a:r>
              <a:rPr lang="hr-HR" sz="2400" dirty="0"/>
              <a:t>Do VIII. stoljeća pr. Krista bila kraljevina</a:t>
            </a:r>
          </a:p>
          <a:p>
            <a:r>
              <a:rPr lang="hr-HR" sz="2400" dirty="0"/>
              <a:t>Aristokracija zavladala polisom</a:t>
            </a:r>
          </a:p>
          <a:p>
            <a:r>
              <a:rPr lang="hr-HR" sz="2400" dirty="0"/>
              <a:t>Arhonti, vijeće od devet poglavara </a:t>
            </a:r>
          </a:p>
          <a:p>
            <a:r>
              <a:rPr lang="hr-HR" sz="2400" dirty="0"/>
              <a:t>Aristokratska republika</a:t>
            </a:r>
          </a:p>
          <a:p>
            <a:r>
              <a:rPr lang="hr-HR" sz="2400" dirty="0"/>
              <a:t>Aristokratsko vijeće</a:t>
            </a:r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884379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528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955FB3-2A87-49C6-AB82-2B5EA70D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hr-HR" sz="3400">
                <a:solidFill>
                  <a:srgbClr val="FFFFFF"/>
                </a:solidFill>
              </a:rPr>
              <a:t>Narodna skupština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D4739723-7763-41EA-B820-CE6CF8D86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1" r="23504" b="1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D5AA495-2512-45D1-B81E-AF36694E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2" y="752113"/>
            <a:ext cx="3063886" cy="3639272"/>
          </a:xfrm>
        </p:spPr>
        <p:txBody>
          <a:bodyPr anchor="ctr">
            <a:no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Agora, otvoreni gradski trg</a:t>
            </a:r>
          </a:p>
          <a:p>
            <a:r>
              <a:rPr lang="hr-HR" sz="2400" dirty="0">
                <a:solidFill>
                  <a:srgbClr val="FFFFFF"/>
                </a:solidFill>
              </a:rPr>
              <a:t>Članovi Narodne skupštine svi punopravni Atenjani</a:t>
            </a:r>
          </a:p>
          <a:p>
            <a:r>
              <a:rPr lang="hr-HR" sz="2400" dirty="0">
                <a:solidFill>
                  <a:srgbClr val="FFFFFF"/>
                </a:solidFill>
              </a:rPr>
              <a:t>Prihvaćanje ili odbacivanje odluka aristokratskog vijeća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71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363CDA-8A98-477E-BFB0-0C869DC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Atena</a:t>
            </a:r>
          </a:p>
        </p:txBody>
      </p:sp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xmlns="" id="{FF085911-CA58-46B4-8D26-7490250A3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0115630"/>
              </p:ext>
            </p:extLst>
          </p:nvPr>
        </p:nvGraphicFramePr>
        <p:xfrm>
          <a:off x="4151104" y="828038"/>
          <a:ext cx="4629824" cy="39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3770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01C7B3-D642-4DBA-BA3B-3040924B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Zakonodavci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BCA7A53-0F88-435B-8E8F-A6340937E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7782625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1342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315</Words>
  <Application>Microsoft Office PowerPoint</Application>
  <PresentationFormat>On-screen Show (16:9)</PresentationFormat>
  <Paragraphs>79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Gradovi države</vt:lpstr>
      <vt:lpstr>Sparta</vt:lpstr>
      <vt:lpstr>Efori</vt:lpstr>
      <vt:lpstr>Narodna skupština</vt:lpstr>
      <vt:lpstr>UPAMTIMO</vt:lpstr>
      <vt:lpstr>Atena</vt:lpstr>
      <vt:lpstr>Narodna skupština</vt:lpstr>
      <vt:lpstr>Atena</vt:lpstr>
      <vt:lpstr>Zakonodavci</vt:lpstr>
      <vt:lpstr>Zakonodavac Solon donosi odluke u Ateni</vt:lpstr>
      <vt:lpstr>Zakonodavac Klisten</vt:lpstr>
      <vt:lpstr>Ostrakoni</vt:lpstr>
      <vt:lpstr>Rad s povijesnim izvorima 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Gradovi države</dc:title>
  <dc:creator>ivan.cuzic1@skole.hr</dc:creator>
  <cp:lastModifiedBy>dvukelic</cp:lastModifiedBy>
  <cp:revision>4</cp:revision>
  <dcterms:created xsi:type="dcterms:W3CDTF">2019-09-22T11:46:42Z</dcterms:created>
  <dcterms:modified xsi:type="dcterms:W3CDTF">2019-09-23T08:21:07Z</dcterms:modified>
</cp:coreProperties>
</file>